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51" r:id="rId3"/>
    <p:sldId id="511" r:id="rId5"/>
    <p:sldId id="514" r:id="rId6"/>
    <p:sldId id="516" r:id="rId7"/>
    <p:sldId id="515" r:id="rId8"/>
    <p:sldId id="513" r:id="rId9"/>
    <p:sldId id="517" r:id="rId10"/>
    <p:sldId id="518" r:id="rId11"/>
    <p:sldId id="525" r:id="rId12"/>
    <p:sldId id="524" r:id="rId13"/>
    <p:sldId id="526" r:id="rId14"/>
    <p:sldId id="521" r:id="rId15"/>
    <p:sldId id="519" r:id="rId16"/>
    <p:sldId id="523" r:id="rId17"/>
    <p:sldId id="522" r:id="rId18"/>
    <p:sldId id="527" r:id="rId19"/>
    <p:sldId id="529" r:id="rId20"/>
    <p:sldId id="528" r:id="rId21"/>
    <p:sldId id="530" r:id="rId22"/>
    <p:sldId id="520" r:id="rId23"/>
    <p:sldId id="533" r:id="rId24"/>
    <p:sldId id="534" r:id="rId25"/>
    <p:sldId id="535" r:id="rId26"/>
    <p:sldId id="536" r:id="rId27"/>
    <p:sldId id="537" r:id="rId28"/>
    <p:sldId id="474"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FFCC"/>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34" autoAdjust="0"/>
    <p:restoredTop sz="79756" autoAdjust="0"/>
  </p:normalViewPr>
  <p:slideViewPr>
    <p:cSldViewPr snapToGrid="0">
      <p:cViewPr varScale="1">
        <p:scale>
          <a:sx n="89" d="100"/>
          <a:sy n="89" d="100"/>
        </p:scale>
        <p:origin x="1360" y="176"/>
      </p:cViewPr>
      <p:guideLst>
        <p:guide orient="horz" pos="2160"/>
        <p:guide pos="380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r>
              <a:rPr lang="zh-CN" altLang="en-US" dirty="0"/>
              <a:t>本文主要介绍由Oulu大学、国防科技大学、哈工大、西点军校主导的几个**差分卷积（Difference Convolution）**工作及其在图像、视频领域中的应用。 相关工作已被 TPAMI, TIP, CVPR'20, ICCV'21 (Oral), IJCAI'21 等顶级期刊会议接收，并斩获两项国际大赛冠亚军（1st Place in the ChaLearn multi-modal face anti-spoofing attack detection challenge with CVPR 2020 [16] 和 2nd Place on Action Recognition Track of ECCV 2020 VIPriors Challenges [17]）。</a:t>
            </a:r>
            <a:endParaRPr lang="zh-CN" altLang="en-US" dirty="0"/>
          </a:p>
          <a:p>
            <a:endParaRPr lang="zh-CN" altLang="en-US" dirty="0"/>
          </a:p>
        </p:txBody>
      </p:sp>
      <p:sp>
        <p:nvSpPr>
          <p:cNvPr id="37892" name="灯片编号占位符 3"/>
          <p:cNvSpPr>
            <a:spLocks noGrp="1"/>
          </p:cNvSpPr>
          <p:nvPr>
            <p:ph type="sldNum" sz="quarter" idx="5"/>
          </p:nvPr>
        </p:nvSpPr>
        <p:spPr>
          <a:noFill/>
        </p:spPr>
        <p:txBody>
          <a:bodyPr/>
          <a:lstStyle/>
          <a:p>
            <a:fld id="{72DC1DC6-B42F-4EDB-90F2-8B5D9D0AEF88}" type="slidenum">
              <a:rPr lang="zh-CN" altLang="en-US"/>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边缘检测检测图像中的边缘来确定目标的边界，从而分离感兴趣的目标。</a:t>
            </a:r>
            <a:endParaRPr lang="zh-CN" altLang="en-US"/>
          </a:p>
          <a:p>
            <a:endParaRPr lang="zh-CN" altLang="en-US"/>
          </a:p>
          <a:p>
            <a:r>
              <a:rPr lang="zh-CN" altLang="en-US"/>
              <a:t>近代边缘检测算法起源于一阶导数算子非常经典的有Sobel，随后出现的二阶算子代表有canny，都采用差分信息来表征边缘上下文的突变及细节特征。但是这些基于手工传统算子的模型往往局限于它的浅层表征能力。</a:t>
            </a:r>
            <a:endParaRPr lang="zh-CN" altLang="en-US"/>
          </a:p>
          <a:p>
            <a:endParaRPr lang="zh-CN" altLang="en-US"/>
          </a:p>
          <a:p>
            <a:r>
              <a:rPr lang="zh-CN" altLang="en-US"/>
              <a:t>随后深度学习的出现给边缘检测注入了新的活力，CNN通过卷积的深层堆叠，能够有效地捕捉图像的语义特征，在这个阶段CNN是作为分类器，用sigmod函数来输出一个点是否是边缘点的概率，卷积核扮演了捕捉局部图像模式的作用。 但是原始CNN在对卷积核的初始化过程中并没有显式的梯度编码限制，使其在训练过程中很难聚焦对图像梯度信息的提取，从而影响了边缘预测的精度。</a:t>
            </a:r>
            <a:endParaRPr lang="zh-CN" altLang="en-US"/>
          </a:p>
          <a:p>
            <a:endParaRPr lang="zh-CN" altLang="en-US"/>
          </a:p>
          <a:p>
            <a:r>
              <a:rPr lang="zh-CN" altLang="en-US"/>
              <a:t>随后也有CNN与传统的算子结合的算法出现，但是传统算子只承担候选边缘点的筛选，用于减轻CNN的计算负担，并没有深度融合两者。</a:t>
            </a:r>
            <a:endParaRPr lang="zh-CN" altLang="en-US"/>
          </a:p>
          <a:p>
            <a:endParaRPr lang="zh-CN" altLang="en-US"/>
          </a:p>
          <a:p>
            <a:r>
              <a:rPr lang="zh-CN" altLang="en-US"/>
              <a:t>今天我介绍的算法像素差分网络就非常好的结合两者的优势。</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本文相关工作有三个主要方向</a:t>
            </a:r>
            <a:endParaRPr lang="zh-CN" altLang="en-US"/>
          </a:p>
          <a:p>
            <a:endParaRPr lang="zh-CN" altLang="en-US"/>
          </a:p>
          <a:p>
            <a:r>
              <a:rPr lang="zh-CN" altLang="en-US"/>
              <a:t>一个是传统的边缘检测算子，他们所代表的像素差分思想是PDC的主要来源，PDC不依赖于传统算子检测器的边缘信息，而是直接将梯度信息提取过程整合到卷积操作中，这样做更紧凑，更易学习。</a:t>
            </a:r>
            <a:endParaRPr lang="zh-CN" altLang="en-US"/>
          </a:p>
          <a:p>
            <a:endParaRPr lang="zh-CN" altLang="en-US"/>
          </a:p>
          <a:p>
            <a:r>
              <a:rPr lang="zh-CN" altLang="en-US"/>
              <a:t>一个是轻型的网络结构，但是现在很多的轻型的网络有很多缺陷.先前的轻量级网络在边缘检测的准确率不尽人意，基于多分支的结构可能导致运行效率低下。</a:t>
            </a:r>
            <a:endParaRPr lang="zh-CN" altLang="en-US"/>
          </a:p>
          <a:p>
            <a:endParaRPr lang="zh-CN" altLang="en-US"/>
          </a:p>
          <a:p>
            <a:r>
              <a:rPr lang="zh-CN" altLang="en-US"/>
              <a:t>一个是与传统的差分算子结合，LBP是非常经典的纹理描述算子，PiDiNet的三个差分算子就是由LBP衍生而来，且这三种算子在与卷积的结合的过程中都可以转换成普通的卷积网络计算。与Gabor卷积网络相比PDC的卷积计算更精简。</a:t>
            </a:r>
            <a:endParaRPr lang="zh-CN" altLang="en-US"/>
          </a:p>
          <a:p>
            <a:endParaRPr lang="zh-CN" altLang="en-US"/>
          </a:p>
          <a:p>
            <a:r>
              <a:rPr lang="zh-CN" altLang="en-US"/>
              <a:t>### </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2000"/>
              <a:t>参数少、计算频次少、吞吐量大、且不需要预训练</a:t>
            </a:r>
            <a:endParaRPr lang="zh-CN" altLang="en-US" sz="2000"/>
          </a:p>
          <a:p>
            <a:endParaRPr lang="zh-CN" altLang="en-US" sz="2000"/>
          </a:p>
          <a:p>
            <a:r>
              <a:rPr lang="zh-CN" altLang="en-US" sz="2000"/>
              <a:t>首先我们边缘检测得到的edge probability map结果，并不是二值的矩阵。每个矩阵元素，即对应图像中的像素是否为边缘上点的概率，取值为0到1。需要将此概率二值化得到binary edge map. 需要设计阈值</a:t>
            </a:r>
            <a:endParaRPr lang="zh-CN" altLang="en-US" sz="2000"/>
          </a:p>
          <a:p>
            <a:r>
              <a:rPr lang="zh-CN" altLang="en-US" sz="2000"/>
              <a:t>ODS(optimal dataset scale)，也称为全局最佳、固定轮廓阈值 数据集固定比例 、检测指标数据集尺度上最优，简单说就是为所有图像设置同样的阈值，即选取一个固定的阈值η \etaη应用于所有图片， 使得整个数据集上的F-score最大；</a:t>
            </a:r>
            <a:endParaRPr lang="zh-CN" altLang="en-US" sz="2000"/>
          </a:p>
          <a:p>
            <a:r>
              <a:rPr lang="zh-CN" altLang="en-US" sz="2000"/>
              <a:t>OIS(optimal image scale)，也称为单图最佳、每幅图像的最佳阈值、图片尺度上最优，简单说就是在每一张图片上均选取不同使得该图片F-score最大的阈值η \etaη。</a:t>
            </a:r>
            <a:endParaRPr lang="zh-CN" altLang="en-US" sz="2000"/>
          </a:p>
          <a:p>
            <a:endParaRPr lang="zh-CN" altLang="en-US" sz="20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p>
            <a:fld id="{72DC1DC6-B42F-4EDB-90F2-8B5D9D0AEF88}" type="slidenum">
              <a:rPr lang="zh-CN" altLang="en-US"/>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9769" name="标题 1"/>
          <p:cNvSpPr>
            <a:spLocks noGrp="1"/>
          </p:cNvSpPr>
          <p:nvPr>
            <p:ph type="ctrTitle"/>
          </p:nvPr>
        </p:nvSpPr>
        <p:spPr>
          <a:xfrm>
            <a:off x="914400" y="2130427"/>
            <a:ext cx="10363200" cy="1470025"/>
          </a:xfrm>
        </p:spPr>
        <p:txBody>
          <a:bodyPr/>
          <a:lstStyle/>
          <a:p>
            <a:r>
              <a:rPr lang="zh-CN" altLang="en-US"/>
              <a:t>单击此处编辑母版标题样式</a:t>
            </a:r>
            <a:endParaRPr lang="zh-CN" altLang="en-US"/>
          </a:p>
        </p:txBody>
      </p:sp>
      <p:sp>
        <p:nvSpPr>
          <p:cNvPr id="1049770" name="副标题 2"/>
          <p:cNvSpPr>
            <a:spLocks noGrp="1"/>
          </p:cNvSpPr>
          <p:nvPr>
            <p:ph type="subTitle" idx="1"/>
          </p:nvPr>
        </p:nvSpPr>
        <p:spPr>
          <a:xfrm>
            <a:off x="1828800" y="3886200"/>
            <a:ext cx="8534400" cy="1752600"/>
          </a:xfrm>
        </p:spPr>
        <p:txBody>
          <a:bodyPr/>
          <a:lstStyle>
            <a:lvl1pPr marL="0" indent="0" algn="ctr">
              <a:buNone/>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单击此处编辑母版副标题样式</a:t>
            </a:r>
            <a:endParaRPr lang="zh-CN" altLang="en-US"/>
          </a:p>
        </p:txBody>
      </p:sp>
      <p:sp>
        <p:nvSpPr>
          <p:cNvPr id="1049771" name="Rectangle 1096"/>
          <p:cNvSpPr>
            <a:spLocks noGrp="1" noChangeArrowheads="1"/>
          </p:cNvSpPr>
          <p:nvPr>
            <p:ph type="dt" sz="half" idx="10"/>
          </p:nvPr>
        </p:nvSpPr>
        <p:spPr/>
        <p:txBody>
          <a:bodyPr/>
          <a:lstStyle/>
          <a:p>
            <a:fld id="{43ADC22A-E89E-4CA4-A9DA-F00837335342}" type="datetime1">
              <a:rPr lang="zh-CN" altLang="en-US" smtClean="0"/>
            </a:fld>
            <a:endParaRPr lang="zh-CN" altLang="en-US" b="1" i="1"/>
          </a:p>
        </p:txBody>
      </p:sp>
      <p:sp>
        <p:nvSpPr>
          <p:cNvPr id="1049772" name="Rectangle 1097"/>
          <p:cNvSpPr>
            <a:spLocks noGrp="1" noChangeArrowheads="1"/>
          </p:cNvSpPr>
          <p:nvPr>
            <p:ph type="ftr" sz="quarter" idx="11"/>
          </p:nvPr>
        </p:nvSpPr>
        <p:spPr/>
        <p:txBody>
          <a:bodyPr/>
          <a:lstStyle/>
          <a:p>
            <a:endParaRPr lang="zh-CN" altLang="en-US"/>
          </a:p>
        </p:txBody>
      </p:sp>
      <p:sp>
        <p:nvSpPr>
          <p:cNvPr id="1049773" name="Rectangle 1098"/>
          <p:cNvSpPr>
            <a:spLocks noGrp="1" noChangeArrowheads="1"/>
          </p:cNvSpPr>
          <p:nvPr>
            <p:ph type="sldNum" sz="quarter" idx="12"/>
          </p:nvPr>
        </p:nvSpPr>
        <p:spPr/>
        <p:txBody>
          <a:bodyPr/>
          <a:lstStyle/>
          <a:p>
            <a:fld id="{30055C4C-D7A3-431C-BDD5-E6EB3A7AC7E0}" type="slidenum">
              <a:rPr lang="zh-CN" altLang="en-US"/>
            </a:fld>
            <a:endParaRPr lang="zh-CN" altLang="en-US"/>
          </a:p>
        </p:txBody>
      </p:sp>
    </p:spTree>
  </p:cSld>
  <p:clrMapOvr>
    <a:masterClrMapping/>
  </p:clrMapOvr>
  <p:transition spd="med">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785" name="标题 1"/>
          <p:cNvSpPr>
            <a:spLocks noGrp="1"/>
          </p:cNvSpPr>
          <p:nvPr>
            <p:ph type="title"/>
          </p:nvPr>
        </p:nvSpPr>
        <p:spPr/>
        <p:txBody>
          <a:bodyPr/>
          <a:lstStyle/>
          <a:p>
            <a:r>
              <a:rPr lang="zh-CN" altLang="en-US"/>
              <a:t>单击此处编辑母版标题样式</a:t>
            </a:r>
            <a:endParaRPr lang="zh-CN" altLang="en-US"/>
          </a:p>
        </p:txBody>
      </p:sp>
      <p:sp>
        <p:nvSpPr>
          <p:cNvPr id="1049786"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87" name="Rectangle 1096"/>
          <p:cNvSpPr>
            <a:spLocks noGrp="1" noChangeArrowheads="1"/>
          </p:cNvSpPr>
          <p:nvPr>
            <p:ph type="dt" sz="half" idx="10"/>
          </p:nvPr>
        </p:nvSpPr>
        <p:spPr/>
        <p:txBody>
          <a:bodyPr/>
          <a:lstStyle/>
          <a:p>
            <a:fld id="{D4ACED31-FBD9-4AF6-B0F4-54C40CE7C31F}" type="datetime1">
              <a:rPr lang="zh-CN" altLang="en-US" smtClean="0"/>
            </a:fld>
            <a:endParaRPr lang="zh-CN" altLang="en-US" b="1" i="1"/>
          </a:p>
        </p:txBody>
      </p:sp>
      <p:sp>
        <p:nvSpPr>
          <p:cNvPr id="1049788" name="Rectangle 1097"/>
          <p:cNvSpPr>
            <a:spLocks noGrp="1" noChangeArrowheads="1"/>
          </p:cNvSpPr>
          <p:nvPr>
            <p:ph type="ftr" sz="quarter" idx="11"/>
          </p:nvPr>
        </p:nvSpPr>
        <p:spPr/>
        <p:txBody>
          <a:bodyPr/>
          <a:lstStyle/>
          <a:p>
            <a:endParaRPr lang="zh-CN" altLang="en-US"/>
          </a:p>
        </p:txBody>
      </p:sp>
      <p:sp>
        <p:nvSpPr>
          <p:cNvPr id="1049789" name="Rectangle 1098"/>
          <p:cNvSpPr>
            <a:spLocks noGrp="1" noChangeArrowheads="1"/>
          </p:cNvSpPr>
          <p:nvPr>
            <p:ph type="sldNum" sz="quarter" idx="12"/>
          </p:nvPr>
        </p:nvSpPr>
        <p:spPr/>
        <p:txBody>
          <a:bodyPr/>
          <a:lstStyle/>
          <a:p>
            <a:fld id="{EC627E0C-9583-4BB6-9343-D17892D0D83E}" type="slidenum">
              <a:rPr lang="zh-CN" altLang="en-US"/>
            </a:fld>
            <a:endParaRPr lang="zh-CN" altLang="en-US"/>
          </a:p>
        </p:txBody>
      </p:sp>
    </p:spTree>
  </p:cSld>
  <p:clrMapOvr>
    <a:masterClrMapping/>
  </p:clrMapOvr>
  <p:transition spd="med">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9764" name="竖排标题 1"/>
          <p:cNvSpPr>
            <a:spLocks noGrp="1"/>
          </p:cNvSpPr>
          <p:nvPr>
            <p:ph type="title" orient="vert"/>
          </p:nvPr>
        </p:nvSpPr>
        <p:spPr>
          <a:xfrm>
            <a:off x="8845551" y="228602"/>
            <a:ext cx="2733675" cy="5768975"/>
          </a:xfrm>
        </p:spPr>
        <p:txBody>
          <a:bodyPr vert="eaVert"/>
          <a:lstStyle/>
          <a:p>
            <a:r>
              <a:rPr lang="zh-CN" altLang="en-US"/>
              <a:t>单击此处编辑母版标题样式</a:t>
            </a:r>
            <a:endParaRPr lang="zh-CN" altLang="en-US"/>
          </a:p>
        </p:txBody>
      </p:sp>
      <p:sp>
        <p:nvSpPr>
          <p:cNvPr id="1049765" name="竖排文字占位符 2"/>
          <p:cNvSpPr>
            <a:spLocks noGrp="1"/>
          </p:cNvSpPr>
          <p:nvPr>
            <p:ph type="body" orient="vert" idx="1"/>
          </p:nvPr>
        </p:nvSpPr>
        <p:spPr>
          <a:xfrm>
            <a:off x="639764" y="228602"/>
            <a:ext cx="8053387" cy="57689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66" name="Rectangle 1096"/>
          <p:cNvSpPr>
            <a:spLocks noGrp="1" noChangeArrowheads="1"/>
          </p:cNvSpPr>
          <p:nvPr>
            <p:ph type="dt" sz="half" idx="10"/>
          </p:nvPr>
        </p:nvSpPr>
        <p:spPr/>
        <p:txBody>
          <a:bodyPr/>
          <a:lstStyle/>
          <a:p>
            <a:fld id="{633320E3-A737-4ADD-BC72-DA6C453EA8AD}" type="datetime1">
              <a:rPr lang="zh-CN" altLang="en-US" smtClean="0"/>
            </a:fld>
            <a:endParaRPr lang="zh-CN" altLang="en-US" b="1" i="1"/>
          </a:p>
        </p:txBody>
      </p:sp>
      <p:sp>
        <p:nvSpPr>
          <p:cNvPr id="1049767" name="Rectangle 1097"/>
          <p:cNvSpPr>
            <a:spLocks noGrp="1" noChangeArrowheads="1"/>
          </p:cNvSpPr>
          <p:nvPr>
            <p:ph type="ftr" sz="quarter" idx="11"/>
          </p:nvPr>
        </p:nvSpPr>
        <p:spPr/>
        <p:txBody>
          <a:bodyPr/>
          <a:lstStyle/>
          <a:p>
            <a:endParaRPr lang="zh-CN" altLang="en-US"/>
          </a:p>
        </p:txBody>
      </p:sp>
      <p:sp>
        <p:nvSpPr>
          <p:cNvPr id="1049768" name="Rectangle 1098"/>
          <p:cNvSpPr>
            <a:spLocks noGrp="1" noChangeArrowheads="1"/>
          </p:cNvSpPr>
          <p:nvPr>
            <p:ph type="sldNum" sz="quarter" idx="12"/>
          </p:nvPr>
        </p:nvSpPr>
        <p:spPr/>
        <p:txBody>
          <a:bodyPr/>
          <a:lstStyle/>
          <a:p>
            <a:fld id="{548816AE-6FA8-4183-978A-8319EA456296}" type="slidenum">
              <a:rPr lang="zh-CN" altLang="en-US"/>
            </a:fld>
            <a:endParaRPr lang="zh-CN" altLang="en-US"/>
          </a:p>
        </p:txBody>
      </p:sp>
    </p:spTree>
  </p:cSld>
  <p:clrMapOvr>
    <a:masterClrMapping/>
  </p:clrMapOvr>
  <p:transition spd="med">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45228" y="6410338"/>
            <a:ext cx="2844800" cy="476250"/>
          </a:xfrm>
          <a:prstGeom prst="rect">
            <a:avLst/>
          </a:prstGeom>
        </p:spPr>
        <p:txBody>
          <a:bodyPr anchor="ctr" anchorCtr="0"/>
          <a:lstStyle>
            <a:lvl1pPr>
              <a:defRPr/>
            </a:lvl1pPr>
          </a:lstStyle>
          <a:p>
            <a:pPr>
              <a:defRPr/>
            </a:pPr>
            <a:endParaRPr lang="zh-CN" altLang="en-US"/>
          </a:p>
        </p:txBody>
      </p:sp>
      <p:sp>
        <p:nvSpPr>
          <p:cNvPr id="4" name="页脚占位符 3"/>
          <p:cNvSpPr>
            <a:spLocks noGrp="1"/>
          </p:cNvSpPr>
          <p:nvPr>
            <p:ph type="ftr" sz="quarter" idx="11"/>
          </p:nvPr>
        </p:nvSpPr>
        <p:spPr>
          <a:xfrm>
            <a:off x="4165600" y="6410338"/>
            <a:ext cx="3860800" cy="476250"/>
          </a:xfrm>
          <a:prstGeom prst="rect">
            <a:avLst/>
          </a:prstGeom>
        </p:spPr>
        <p:txBody>
          <a:bodyPr anchor="ctr" anchorCtr="0"/>
          <a:lstStyle>
            <a:lvl1pPr>
              <a:defRPr/>
            </a:lvl1pPr>
          </a:lstStyle>
          <a:p>
            <a:pPr>
              <a:defRPr/>
            </a:pPr>
            <a:endParaRPr lang="zh-CN" altLang="en-US"/>
          </a:p>
        </p:txBody>
      </p:sp>
      <p:sp>
        <p:nvSpPr>
          <p:cNvPr id="5" name="灯片编号占位符 4"/>
          <p:cNvSpPr>
            <a:spLocks noGrp="1"/>
          </p:cNvSpPr>
          <p:nvPr>
            <p:ph type="sldNum" sz="quarter" idx="12"/>
          </p:nvPr>
        </p:nvSpPr>
        <p:spPr>
          <a:xfrm>
            <a:off x="9301972" y="6410338"/>
            <a:ext cx="2844800" cy="476250"/>
          </a:xfrm>
        </p:spPr>
        <p:txBody>
          <a:bodyPr anchor="ctr" anchorCtr="0"/>
          <a:lstStyle>
            <a:lvl1pPr algn="r">
              <a:defRPr/>
            </a:lvl1pPr>
          </a:lstStyle>
          <a:p>
            <a:pPr>
              <a:defRPr/>
            </a:pPr>
            <a:fld id="{7209E6C1-1C34-425C-B085-B5FA8DE29391}" type="slidenum">
              <a:rPr lang="zh-CN" altLang="en-US" smtClean="0"/>
            </a:fld>
            <a:endParaRPr lang="en-US" altLang="zh-CN" sz="1800" dirty="0"/>
          </a:p>
        </p:txBody>
      </p:sp>
    </p:spTree>
  </p:cSld>
  <p:clrMapOvr>
    <a:masterClrMapping/>
  </p:clrMapOvr>
  <p:transition spd="med">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a:t>单击此处编辑母版标题样式</a:t>
            </a:r>
            <a:endParaRPr lang="zh-CN" altLang="en-US"/>
          </a:p>
        </p:txBody>
      </p:sp>
      <p:sp>
        <p:nvSpPr>
          <p:cNvPr id="1048596"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597" name="Rectangle 1096"/>
          <p:cNvSpPr>
            <a:spLocks noGrp="1" noChangeArrowheads="1"/>
          </p:cNvSpPr>
          <p:nvPr>
            <p:ph type="dt" sz="half" idx="10"/>
          </p:nvPr>
        </p:nvSpPr>
        <p:spPr/>
        <p:txBody>
          <a:bodyPr/>
          <a:lstStyle/>
          <a:p>
            <a:fld id="{07108355-6E83-4B14-AA43-7CEB1E503A45}" type="datetime1">
              <a:rPr lang="zh-CN" altLang="en-US" smtClean="0"/>
            </a:fld>
            <a:endParaRPr lang="zh-CN" altLang="en-US" b="1" i="1"/>
          </a:p>
        </p:txBody>
      </p:sp>
      <p:sp>
        <p:nvSpPr>
          <p:cNvPr id="1048598" name="Rectangle 1097"/>
          <p:cNvSpPr>
            <a:spLocks noGrp="1" noChangeArrowheads="1"/>
          </p:cNvSpPr>
          <p:nvPr>
            <p:ph type="ftr" sz="quarter" idx="11"/>
          </p:nvPr>
        </p:nvSpPr>
        <p:spPr/>
        <p:txBody>
          <a:bodyPr/>
          <a:lstStyle/>
          <a:p>
            <a:endParaRPr lang="zh-CN" altLang="en-US"/>
          </a:p>
        </p:txBody>
      </p:sp>
      <p:sp>
        <p:nvSpPr>
          <p:cNvPr id="7"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transition spd="med">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780" name="标题 1"/>
          <p:cNvSpPr>
            <a:spLocks noGrp="1"/>
          </p:cNvSpPr>
          <p:nvPr>
            <p:ph type="title"/>
          </p:nvPr>
        </p:nvSpPr>
        <p:spPr>
          <a:xfrm>
            <a:off x="963613" y="4406902"/>
            <a:ext cx="10363200" cy="1362075"/>
          </a:xfrm>
        </p:spPr>
        <p:txBody>
          <a:bodyPr anchor="t"/>
          <a:lstStyle>
            <a:lvl1pPr algn="l">
              <a:defRPr sz="3000" b="1" cap="all"/>
            </a:lvl1pPr>
          </a:lstStyle>
          <a:p>
            <a:r>
              <a:rPr lang="zh-CN" altLang="en-US"/>
              <a:t>单击此处编辑母版标题样式</a:t>
            </a:r>
            <a:endParaRPr lang="zh-CN" altLang="en-US"/>
          </a:p>
        </p:txBody>
      </p:sp>
      <p:sp>
        <p:nvSpPr>
          <p:cNvPr id="1049781" name="文本占位符 2"/>
          <p:cNvSpPr>
            <a:spLocks noGrp="1"/>
          </p:cNvSpPr>
          <p:nvPr>
            <p:ph type="body" idx="1"/>
          </p:nvPr>
        </p:nvSpPr>
        <p:spPr>
          <a:xfrm>
            <a:off x="963613"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1049782" name="Rectangle 1096"/>
          <p:cNvSpPr>
            <a:spLocks noGrp="1" noChangeArrowheads="1"/>
          </p:cNvSpPr>
          <p:nvPr>
            <p:ph type="dt" sz="half" idx="10"/>
          </p:nvPr>
        </p:nvSpPr>
        <p:spPr/>
        <p:txBody>
          <a:bodyPr/>
          <a:lstStyle/>
          <a:p>
            <a:fld id="{F680BDC2-098E-408A-97A7-2C188B209A9D}" type="datetime1">
              <a:rPr lang="zh-CN" altLang="en-US" smtClean="0"/>
            </a:fld>
            <a:endParaRPr lang="zh-CN" altLang="en-US" b="1" i="1"/>
          </a:p>
        </p:txBody>
      </p:sp>
      <p:sp>
        <p:nvSpPr>
          <p:cNvPr id="1049783" name="Rectangle 1097"/>
          <p:cNvSpPr>
            <a:spLocks noGrp="1" noChangeArrowheads="1"/>
          </p:cNvSpPr>
          <p:nvPr>
            <p:ph type="ftr" sz="quarter" idx="11"/>
          </p:nvPr>
        </p:nvSpPr>
        <p:spPr/>
        <p:txBody>
          <a:bodyPr/>
          <a:lstStyle/>
          <a:p>
            <a:endParaRPr lang="zh-CN" altLang="en-US"/>
          </a:p>
        </p:txBody>
      </p:sp>
      <p:sp>
        <p:nvSpPr>
          <p:cNvPr id="1049784" name="Rectangle 1098"/>
          <p:cNvSpPr>
            <a:spLocks noGrp="1" noChangeArrowheads="1"/>
          </p:cNvSpPr>
          <p:nvPr>
            <p:ph type="sldNum" sz="quarter" idx="12"/>
          </p:nvPr>
        </p:nvSpPr>
        <p:spPr/>
        <p:txBody>
          <a:bodyPr/>
          <a:lstStyle/>
          <a:p>
            <a:fld id="{BF1226E9-A8D7-433D-8FF6-126998C986E4}" type="slidenum">
              <a:rPr lang="zh-CN" altLang="en-US"/>
            </a:fld>
            <a:endParaRPr lang="zh-CN" altLang="en-US"/>
          </a:p>
        </p:txBody>
      </p:sp>
    </p:spTree>
  </p:cSld>
  <p:clrMapOvr>
    <a:masterClrMapping/>
  </p:clrMapOvr>
  <p:transition spd="med">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750" name="标题 1"/>
          <p:cNvSpPr>
            <a:spLocks noGrp="1"/>
          </p:cNvSpPr>
          <p:nvPr>
            <p:ph type="title"/>
          </p:nvPr>
        </p:nvSpPr>
        <p:spPr/>
        <p:txBody>
          <a:bodyPr/>
          <a:lstStyle/>
          <a:p>
            <a:r>
              <a:rPr lang="zh-CN" altLang="en-US"/>
              <a:t>单击此处编辑母版标题样式</a:t>
            </a:r>
            <a:endParaRPr lang="zh-CN" altLang="en-US"/>
          </a:p>
        </p:txBody>
      </p:sp>
      <p:sp>
        <p:nvSpPr>
          <p:cNvPr id="1049751" name="内容占位符 2"/>
          <p:cNvSpPr>
            <a:spLocks noGrp="1"/>
          </p:cNvSpPr>
          <p:nvPr>
            <p:ph sz="half" idx="1"/>
          </p:nvPr>
        </p:nvSpPr>
        <p:spPr>
          <a:xfrm>
            <a:off x="639765" y="1222375"/>
            <a:ext cx="5392737" cy="4775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52" name="内容占位符 3"/>
          <p:cNvSpPr>
            <a:spLocks noGrp="1"/>
          </p:cNvSpPr>
          <p:nvPr>
            <p:ph sz="half" idx="2"/>
          </p:nvPr>
        </p:nvSpPr>
        <p:spPr>
          <a:xfrm>
            <a:off x="6184900" y="1222375"/>
            <a:ext cx="5394325" cy="4775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53" name="Rectangle 1096"/>
          <p:cNvSpPr>
            <a:spLocks noGrp="1" noChangeArrowheads="1"/>
          </p:cNvSpPr>
          <p:nvPr>
            <p:ph type="dt" sz="half" idx="10"/>
          </p:nvPr>
        </p:nvSpPr>
        <p:spPr/>
        <p:txBody>
          <a:bodyPr/>
          <a:lstStyle/>
          <a:p>
            <a:fld id="{FF2AB2A5-7A8A-4F58-A554-B42D7FCF923B}" type="datetime1">
              <a:rPr lang="zh-CN" altLang="en-US" smtClean="0"/>
            </a:fld>
            <a:endParaRPr lang="zh-CN" altLang="en-US" b="1" i="1"/>
          </a:p>
        </p:txBody>
      </p:sp>
      <p:sp>
        <p:nvSpPr>
          <p:cNvPr id="1049754" name="Rectangle 1097"/>
          <p:cNvSpPr>
            <a:spLocks noGrp="1" noChangeArrowheads="1"/>
          </p:cNvSpPr>
          <p:nvPr>
            <p:ph type="ftr" sz="quarter" idx="11"/>
          </p:nvPr>
        </p:nvSpPr>
        <p:spPr/>
        <p:txBody>
          <a:bodyPr/>
          <a:lstStyle/>
          <a:p>
            <a:endParaRPr lang="zh-CN" altLang="en-US"/>
          </a:p>
        </p:txBody>
      </p:sp>
      <p:sp>
        <p:nvSpPr>
          <p:cNvPr id="1049755" name="Rectangle 1098"/>
          <p:cNvSpPr>
            <a:spLocks noGrp="1" noChangeArrowheads="1"/>
          </p:cNvSpPr>
          <p:nvPr>
            <p:ph type="sldNum" sz="quarter" idx="12"/>
          </p:nvPr>
        </p:nvSpPr>
        <p:spPr/>
        <p:txBody>
          <a:bodyPr/>
          <a:lstStyle/>
          <a:p>
            <a:fld id="{B52D239C-B544-419A-AA47-2182D1DC8F2A}" type="slidenum">
              <a:rPr lang="zh-CN" altLang="en-US"/>
            </a:fld>
            <a:endParaRPr lang="zh-CN" altLang="en-US"/>
          </a:p>
        </p:txBody>
      </p:sp>
    </p:spTree>
  </p:cSld>
  <p:clrMapOvr>
    <a:masterClrMapping/>
  </p:clrMapOvr>
  <p:transition spd="med">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756" name="标题 1"/>
          <p:cNvSpPr>
            <a:spLocks noGrp="1"/>
          </p:cNvSpPr>
          <p:nvPr>
            <p:ph type="title"/>
          </p:nvPr>
        </p:nvSpPr>
        <p:spPr>
          <a:xfrm>
            <a:off x="609600" y="274638"/>
            <a:ext cx="10972800" cy="1143000"/>
          </a:xfrm>
        </p:spPr>
        <p:txBody>
          <a:bodyPr/>
          <a:lstStyle/>
          <a:p>
            <a:r>
              <a:rPr lang="zh-CN" altLang="en-US"/>
              <a:t>单击此处编辑母版标题样式</a:t>
            </a:r>
            <a:endParaRPr lang="zh-CN" altLang="en-US"/>
          </a:p>
        </p:txBody>
      </p:sp>
      <p:sp>
        <p:nvSpPr>
          <p:cNvPr id="1049757" name="文本占位符 2"/>
          <p:cNvSpPr>
            <a:spLocks noGrp="1"/>
          </p:cNvSpPr>
          <p:nvPr>
            <p:ph type="body" idx="1"/>
          </p:nvPr>
        </p:nvSpPr>
        <p:spPr>
          <a:xfrm>
            <a:off x="609601" y="1535113"/>
            <a:ext cx="53863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49758" name="内容占位符 3"/>
          <p:cNvSpPr>
            <a:spLocks noGrp="1"/>
          </p:cNvSpPr>
          <p:nvPr>
            <p:ph sz="half" idx="2"/>
          </p:nvPr>
        </p:nvSpPr>
        <p:spPr>
          <a:xfrm>
            <a:off x="609601" y="2174875"/>
            <a:ext cx="53863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59" name="文本占位符 4"/>
          <p:cNvSpPr>
            <a:spLocks noGrp="1"/>
          </p:cNvSpPr>
          <p:nvPr>
            <p:ph type="body" sz="quarter" idx="3"/>
          </p:nvPr>
        </p:nvSpPr>
        <p:spPr>
          <a:xfrm>
            <a:off x="6192837" y="1535113"/>
            <a:ext cx="538956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49760" name="内容占位符 5"/>
          <p:cNvSpPr>
            <a:spLocks noGrp="1"/>
          </p:cNvSpPr>
          <p:nvPr>
            <p:ph sz="quarter" idx="4"/>
          </p:nvPr>
        </p:nvSpPr>
        <p:spPr>
          <a:xfrm>
            <a:off x="6192837" y="2174875"/>
            <a:ext cx="538956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61" name="Rectangle 1096"/>
          <p:cNvSpPr>
            <a:spLocks noGrp="1" noChangeArrowheads="1"/>
          </p:cNvSpPr>
          <p:nvPr>
            <p:ph type="dt" sz="half" idx="10"/>
          </p:nvPr>
        </p:nvSpPr>
        <p:spPr/>
        <p:txBody>
          <a:bodyPr/>
          <a:lstStyle/>
          <a:p>
            <a:fld id="{71AF49A0-AE70-4051-914F-31E7490B50B4}" type="datetime1">
              <a:rPr lang="zh-CN" altLang="en-US" smtClean="0"/>
            </a:fld>
            <a:endParaRPr lang="zh-CN" altLang="en-US" b="1" i="1"/>
          </a:p>
        </p:txBody>
      </p:sp>
      <p:sp>
        <p:nvSpPr>
          <p:cNvPr id="1049762" name="Rectangle 1097"/>
          <p:cNvSpPr>
            <a:spLocks noGrp="1" noChangeArrowheads="1"/>
          </p:cNvSpPr>
          <p:nvPr>
            <p:ph type="ftr" sz="quarter" idx="11"/>
          </p:nvPr>
        </p:nvSpPr>
        <p:spPr/>
        <p:txBody>
          <a:bodyPr/>
          <a:lstStyle/>
          <a:p>
            <a:endParaRPr lang="zh-CN" altLang="en-US"/>
          </a:p>
        </p:txBody>
      </p:sp>
      <p:sp>
        <p:nvSpPr>
          <p:cNvPr id="1049763" name="Rectangle 1098"/>
          <p:cNvSpPr>
            <a:spLocks noGrp="1" noChangeArrowheads="1"/>
          </p:cNvSpPr>
          <p:nvPr>
            <p:ph type="sldNum" sz="quarter" idx="12"/>
          </p:nvPr>
        </p:nvSpPr>
        <p:spPr/>
        <p:txBody>
          <a:bodyPr/>
          <a:lstStyle/>
          <a:p>
            <a:fld id="{0C864EAE-E214-426E-A852-45DAD4CB1399}" type="slidenum">
              <a:rPr lang="zh-CN" altLang="en-US"/>
            </a:fld>
            <a:endParaRPr lang="zh-CN" altLang="en-US"/>
          </a:p>
        </p:txBody>
      </p:sp>
    </p:spTree>
  </p:cSld>
  <p:clrMapOvr>
    <a:masterClrMapping/>
  </p:clrMapOvr>
  <p:transition spd="med">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606" name="标题 1"/>
          <p:cNvSpPr>
            <a:spLocks noGrp="1"/>
          </p:cNvSpPr>
          <p:nvPr>
            <p:ph type="title"/>
          </p:nvPr>
        </p:nvSpPr>
        <p:spPr/>
        <p:txBody>
          <a:bodyPr/>
          <a:lstStyle/>
          <a:p>
            <a:r>
              <a:rPr lang="zh-CN" altLang="en-US"/>
              <a:t>单击此处编辑母版标题样式</a:t>
            </a:r>
            <a:endParaRPr lang="zh-CN" altLang="en-US"/>
          </a:p>
        </p:txBody>
      </p:sp>
      <p:sp>
        <p:nvSpPr>
          <p:cNvPr id="1048607" name="Rectangle 1096"/>
          <p:cNvSpPr>
            <a:spLocks noGrp="1" noChangeArrowheads="1"/>
          </p:cNvSpPr>
          <p:nvPr>
            <p:ph type="dt" sz="half" idx="10"/>
          </p:nvPr>
        </p:nvSpPr>
        <p:spPr/>
        <p:txBody>
          <a:bodyPr/>
          <a:lstStyle/>
          <a:p>
            <a:fld id="{B6313E23-202A-4DBA-BDFA-113B037C340A}" type="datetime1">
              <a:rPr lang="zh-CN" altLang="en-US" smtClean="0"/>
            </a:fld>
            <a:endParaRPr lang="zh-CN" altLang="en-US" b="1" i="1"/>
          </a:p>
        </p:txBody>
      </p:sp>
      <p:sp>
        <p:nvSpPr>
          <p:cNvPr id="1048608" name="Rectangle 1097"/>
          <p:cNvSpPr>
            <a:spLocks noGrp="1" noChangeArrowheads="1"/>
          </p:cNvSpPr>
          <p:nvPr>
            <p:ph type="ftr" sz="quarter" idx="11"/>
          </p:nvPr>
        </p:nvSpPr>
        <p:spPr/>
        <p:txBody>
          <a:bodyPr/>
          <a:lstStyle/>
          <a:p>
            <a:endParaRPr lang="zh-CN" altLang="en-US"/>
          </a:p>
        </p:txBody>
      </p:sp>
      <p:sp>
        <p:nvSpPr>
          <p:cNvPr id="1048609"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fld>
            <a:endParaRPr lang="zh-CN" altLang="en-US" dirty="0"/>
          </a:p>
        </p:txBody>
      </p:sp>
    </p:spTree>
  </p:cSld>
  <p:clrMapOvr>
    <a:masterClrMapping/>
  </p:clrMapOvr>
  <p:transition spd="med">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3" name="Rectangle 1096"/>
          <p:cNvSpPr>
            <a:spLocks noGrp="1" noChangeArrowheads="1"/>
          </p:cNvSpPr>
          <p:nvPr>
            <p:ph type="dt" sz="half" idx="10"/>
          </p:nvPr>
        </p:nvSpPr>
        <p:spPr/>
        <p:txBody>
          <a:bodyPr/>
          <a:lstStyle/>
          <a:p>
            <a:fld id="{1A593734-0361-4874-BEC2-546E7AA82CC1}" type="datetime1">
              <a:rPr lang="zh-CN" altLang="en-US" smtClean="0"/>
            </a:fld>
            <a:endParaRPr lang="zh-CN" altLang="en-US" b="1" i="1"/>
          </a:p>
        </p:txBody>
      </p:sp>
      <p:sp>
        <p:nvSpPr>
          <p:cNvPr id="1048584" name="Rectangle 1097"/>
          <p:cNvSpPr>
            <a:spLocks noGrp="1" noChangeArrowheads="1"/>
          </p:cNvSpPr>
          <p:nvPr>
            <p:ph type="ftr" sz="quarter" idx="11"/>
          </p:nvPr>
        </p:nvSpPr>
        <p:spPr/>
        <p:txBody>
          <a:bodyPr/>
          <a:lstStyle/>
          <a:p>
            <a:endParaRPr lang="zh-CN" altLang="en-US"/>
          </a:p>
        </p:txBody>
      </p:sp>
      <p:sp>
        <p:nvSpPr>
          <p:cNvPr id="6"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fld>
            <a:endParaRPr lang="zh-CN" altLang="en-US" dirty="0"/>
          </a:p>
        </p:txBody>
      </p:sp>
    </p:spTree>
  </p:cSld>
  <p:clrMapOvr>
    <a:masterClrMapping/>
  </p:clrMapOvr>
  <p:transition spd="med">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790" name="标题 1"/>
          <p:cNvSpPr>
            <a:spLocks noGrp="1"/>
          </p:cNvSpPr>
          <p:nvPr>
            <p:ph type="title"/>
          </p:nvPr>
        </p:nvSpPr>
        <p:spPr>
          <a:xfrm>
            <a:off x="609600" y="273050"/>
            <a:ext cx="4011613" cy="1162050"/>
          </a:xfrm>
        </p:spPr>
        <p:txBody>
          <a:bodyPr/>
          <a:lstStyle>
            <a:lvl1pPr algn="l">
              <a:defRPr sz="1500" b="1"/>
            </a:lvl1pPr>
          </a:lstStyle>
          <a:p>
            <a:r>
              <a:rPr lang="zh-CN" altLang="en-US"/>
              <a:t>单击此处编辑母版标题样式</a:t>
            </a:r>
            <a:endParaRPr lang="zh-CN" altLang="en-US"/>
          </a:p>
        </p:txBody>
      </p:sp>
      <p:sp>
        <p:nvSpPr>
          <p:cNvPr id="1049791" name="内容占位符 2"/>
          <p:cNvSpPr>
            <a:spLocks noGrp="1"/>
          </p:cNvSpPr>
          <p:nvPr>
            <p:ph idx="1"/>
          </p:nvPr>
        </p:nvSpPr>
        <p:spPr>
          <a:xfrm>
            <a:off x="4767265" y="273052"/>
            <a:ext cx="681513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92" name="文本占位符 3"/>
          <p:cNvSpPr>
            <a:spLocks noGrp="1"/>
          </p:cNvSpPr>
          <p:nvPr>
            <p:ph type="body" sz="half" idx="2"/>
          </p:nvPr>
        </p:nvSpPr>
        <p:spPr>
          <a:xfrm>
            <a:off x="609600" y="1435102"/>
            <a:ext cx="40116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1049793" name="Rectangle 1096"/>
          <p:cNvSpPr>
            <a:spLocks noGrp="1" noChangeArrowheads="1"/>
          </p:cNvSpPr>
          <p:nvPr>
            <p:ph type="dt" sz="half" idx="10"/>
          </p:nvPr>
        </p:nvSpPr>
        <p:spPr/>
        <p:txBody>
          <a:bodyPr/>
          <a:lstStyle/>
          <a:p>
            <a:fld id="{99330C1F-F5BC-42E0-AA5F-D5B9A26A9E8D}" type="datetime1">
              <a:rPr lang="zh-CN" altLang="en-US" smtClean="0"/>
            </a:fld>
            <a:endParaRPr lang="zh-CN" altLang="en-US" b="1" i="1"/>
          </a:p>
        </p:txBody>
      </p:sp>
      <p:sp>
        <p:nvSpPr>
          <p:cNvPr id="1049794" name="Rectangle 1097"/>
          <p:cNvSpPr>
            <a:spLocks noGrp="1" noChangeArrowheads="1"/>
          </p:cNvSpPr>
          <p:nvPr>
            <p:ph type="ftr" sz="quarter" idx="11"/>
          </p:nvPr>
        </p:nvSpPr>
        <p:spPr/>
        <p:txBody>
          <a:bodyPr/>
          <a:lstStyle/>
          <a:p>
            <a:endParaRPr lang="zh-CN" altLang="en-US"/>
          </a:p>
        </p:txBody>
      </p:sp>
      <p:sp>
        <p:nvSpPr>
          <p:cNvPr id="1049795" name="Rectangle 1098"/>
          <p:cNvSpPr>
            <a:spLocks noGrp="1" noChangeArrowheads="1"/>
          </p:cNvSpPr>
          <p:nvPr>
            <p:ph type="sldNum" sz="quarter" idx="12"/>
          </p:nvPr>
        </p:nvSpPr>
        <p:spPr/>
        <p:txBody>
          <a:bodyPr/>
          <a:lstStyle/>
          <a:p>
            <a:fld id="{6F4ACBDE-81A0-4AFC-ADBB-F83DDB0974C3}" type="slidenum">
              <a:rPr lang="zh-CN" altLang="en-US"/>
            </a:fld>
            <a:endParaRPr lang="zh-CN" altLang="en-US"/>
          </a:p>
        </p:txBody>
      </p:sp>
    </p:spTree>
  </p:cSld>
  <p:clrMapOvr>
    <a:masterClrMapping/>
  </p:clrMapOvr>
  <p:transition spd="med">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774" name="标题 1"/>
          <p:cNvSpPr>
            <a:spLocks noGrp="1"/>
          </p:cNvSpPr>
          <p:nvPr>
            <p:ph type="title"/>
          </p:nvPr>
        </p:nvSpPr>
        <p:spPr>
          <a:xfrm>
            <a:off x="2389188" y="4800600"/>
            <a:ext cx="7315200" cy="566738"/>
          </a:xfrm>
        </p:spPr>
        <p:txBody>
          <a:bodyPr/>
          <a:lstStyle>
            <a:lvl1pPr algn="l">
              <a:defRPr sz="1500" b="1"/>
            </a:lvl1pPr>
          </a:lstStyle>
          <a:p>
            <a:r>
              <a:rPr lang="zh-CN" altLang="en-US"/>
              <a:t>单击此处编辑母版标题样式</a:t>
            </a:r>
            <a:endParaRPr lang="zh-CN" altLang="en-US"/>
          </a:p>
        </p:txBody>
      </p:sp>
      <p:sp>
        <p:nvSpPr>
          <p:cNvPr id="1049775" name="图片占位符 2"/>
          <p:cNvSpPr>
            <a:spLocks noGrp="1"/>
          </p:cNvSpPr>
          <p:nvPr>
            <p:ph type="pic" idx="1"/>
          </p:nvPr>
        </p:nvSpPr>
        <p:spPr>
          <a:xfrm>
            <a:off x="2389188"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1049776" name="文本占位符 3"/>
          <p:cNvSpPr>
            <a:spLocks noGrp="1"/>
          </p:cNvSpPr>
          <p:nvPr>
            <p:ph type="body" sz="half" idx="2"/>
          </p:nvPr>
        </p:nvSpPr>
        <p:spPr>
          <a:xfrm>
            <a:off x="2389188"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1049777" name="Rectangle 1096"/>
          <p:cNvSpPr>
            <a:spLocks noGrp="1" noChangeArrowheads="1"/>
          </p:cNvSpPr>
          <p:nvPr>
            <p:ph type="dt" sz="half" idx="10"/>
          </p:nvPr>
        </p:nvSpPr>
        <p:spPr/>
        <p:txBody>
          <a:bodyPr/>
          <a:lstStyle/>
          <a:p>
            <a:fld id="{EB279A69-F49C-4E84-B5F0-51A87B0ECECB}" type="datetime1">
              <a:rPr lang="zh-CN" altLang="en-US" smtClean="0"/>
            </a:fld>
            <a:endParaRPr lang="zh-CN" altLang="en-US" b="1" i="1"/>
          </a:p>
        </p:txBody>
      </p:sp>
      <p:sp>
        <p:nvSpPr>
          <p:cNvPr id="1049778" name="Rectangle 1097"/>
          <p:cNvSpPr>
            <a:spLocks noGrp="1" noChangeArrowheads="1"/>
          </p:cNvSpPr>
          <p:nvPr>
            <p:ph type="ftr" sz="quarter" idx="11"/>
          </p:nvPr>
        </p:nvSpPr>
        <p:spPr/>
        <p:txBody>
          <a:bodyPr/>
          <a:lstStyle/>
          <a:p>
            <a:endParaRPr lang="zh-CN" altLang="en-US"/>
          </a:p>
        </p:txBody>
      </p:sp>
      <p:sp>
        <p:nvSpPr>
          <p:cNvPr id="1049779" name="Rectangle 1098"/>
          <p:cNvSpPr>
            <a:spLocks noGrp="1" noChangeArrowheads="1"/>
          </p:cNvSpPr>
          <p:nvPr>
            <p:ph type="sldNum" sz="quarter" idx="12"/>
          </p:nvPr>
        </p:nvSpPr>
        <p:spPr/>
        <p:txBody>
          <a:bodyPr/>
          <a:lstStyle/>
          <a:p>
            <a:fld id="{FC5CC31D-1363-49C8-9F24-77AAE0A8B09C}" type="slidenum">
              <a:rPr lang="zh-CN" altLang="en-US"/>
            </a:fld>
            <a:endParaRPr lang="zh-CN" altLang="en-US"/>
          </a:p>
        </p:txBody>
      </p:sp>
    </p:spTree>
  </p:cSld>
  <p:clrMapOvr>
    <a:masterClrMapping/>
  </p:clrMapOvr>
  <p:transition spd="med">
    <p:cut/>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48576" name="Rectangle 1093"/>
          <p:cNvSpPr>
            <a:spLocks noChangeArrowheads="1"/>
          </p:cNvSpPr>
          <p:nvPr/>
        </p:nvSpPr>
        <p:spPr bwMode="auto">
          <a:xfrm>
            <a:off x="0" y="6346827"/>
            <a:ext cx="12192000" cy="511175"/>
          </a:xfrm>
          <a:prstGeom prst="rect">
            <a:avLst/>
          </a:prstGeom>
          <a:solidFill>
            <a:srgbClr val="00447C"/>
          </a:solidFill>
          <a:ln>
            <a:noFill/>
          </a:ln>
        </p:spPr>
        <p:txBody>
          <a:bodyPr/>
          <a:lstStyle>
            <a:lvl1pPr eaLnBrk="0" hangingPunct="0">
              <a:defRPr>
                <a:solidFill>
                  <a:srgbClr val="000000"/>
                </a:solidFill>
                <a:latin typeface="Calibri" panose="020F0702030404030204" charset="0"/>
                <a:ea typeface="SimSun" pitchFamily="2" charset="-122"/>
                <a:sym typeface="Calibri" panose="020F0702030404030204" charset="0"/>
              </a:defRPr>
            </a:lvl1pPr>
            <a:lvl2pPr eaLnBrk="0" hangingPunct="0">
              <a:defRPr>
                <a:solidFill>
                  <a:srgbClr val="000000"/>
                </a:solidFill>
                <a:latin typeface="Calibri" panose="020F0702030404030204" charset="0"/>
                <a:ea typeface="SimSun" pitchFamily="2" charset="-122"/>
                <a:sym typeface="Calibri" panose="020F0702030404030204" charset="0"/>
              </a:defRPr>
            </a:lvl2pPr>
            <a:lvl3pPr eaLnBrk="0" hangingPunct="0">
              <a:defRPr>
                <a:solidFill>
                  <a:srgbClr val="000000"/>
                </a:solidFill>
                <a:latin typeface="Calibri" panose="020F0702030404030204" charset="0"/>
                <a:ea typeface="SimSun" pitchFamily="2" charset="-122"/>
                <a:sym typeface="Calibri" panose="020F0702030404030204" charset="0"/>
              </a:defRPr>
            </a:lvl3pPr>
            <a:lvl4pPr eaLnBrk="0" hangingPunct="0">
              <a:defRPr>
                <a:solidFill>
                  <a:srgbClr val="000000"/>
                </a:solidFill>
                <a:latin typeface="Calibri" panose="020F0702030404030204" charset="0"/>
                <a:ea typeface="SimSun" pitchFamily="2" charset="-122"/>
                <a:sym typeface="Calibri" panose="020F0702030404030204" charset="0"/>
              </a:defRPr>
            </a:lvl4pPr>
            <a:lvl5pPr eaLnBrk="0" hangingPunct="0">
              <a:defRPr>
                <a:solidFill>
                  <a:srgbClr val="000000"/>
                </a:solidFill>
                <a:latin typeface="Calibri" panose="020F0702030404030204" charset="0"/>
                <a:ea typeface="SimSun" pitchFamily="2" charset="-122"/>
                <a:sym typeface="Calibri" panose="020F0702030404030204" charset="0"/>
              </a:defRPr>
            </a:lvl5pPr>
            <a:lvl6pPr marL="2282825" eaLnBrk="0" fontAlgn="base" hangingPunct="0">
              <a:spcBef>
                <a:spcPct val="0"/>
              </a:spcBef>
              <a:spcAft>
                <a:spcPct val="0"/>
              </a:spcAft>
              <a:defRPr>
                <a:solidFill>
                  <a:srgbClr val="000000"/>
                </a:solidFill>
                <a:latin typeface="Calibri" panose="020F0702030404030204" charset="0"/>
                <a:ea typeface="SimSun" pitchFamily="2" charset="-122"/>
                <a:sym typeface="Calibri" panose="020F0702030404030204" charset="0"/>
              </a:defRPr>
            </a:lvl6pPr>
            <a:lvl7pPr marL="2740025" eaLnBrk="0" fontAlgn="base" hangingPunct="0">
              <a:spcBef>
                <a:spcPct val="0"/>
              </a:spcBef>
              <a:spcAft>
                <a:spcPct val="0"/>
              </a:spcAft>
              <a:defRPr>
                <a:solidFill>
                  <a:srgbClr val="000000"/>
                </a:solidFill>
                <a:latin typeface="Calibri" panose="020F0702030404030204" charset="0"/>
                <a:ea typeface="SimSun" pitchFamily="2" charset="-122"/>
                <a:sym typeface="Calibri" panose="020F0702030404030204" charset="0"/>
              </a:defRPr>
            </a:lvl7pPr>
            <a:lvl8pPr marL="3197225" eaLnBrk="0" fontAlgn="base" hangingPunct="0">
              <a:spcBef>
                <a:spcPct val="0"/>
              </a:spcBef>
              <a:spcAft>
                <a:spcPct val="0"/>
              </a:spcAft>
              <a:defRPr>
                <a:solidFill>
                  <a:srgbClr val="000000"/>
                </a:solidFill>
                <a:latin typeface="Calibri" panose="020F0702030404030204" charset="0"/>
                <a:ea typeface="SimSun" pitchFamily="2" charset="-122"/>
                <a:sym typeface="Calibri" panose="020F0702030404030204" charset="0"/>
              </a:defRPr>
            </a:lvl8pPr>
            <a:lvl9pPr marL="3654425" eaLnBrk="0" fontAlgn="base" hangingPunct="0">
              <a:spcBef>
                <a:spcPct val="0"/>
              </a:spcBef>
              <a:spcAft>
                <a:spcPct val="0"/>
              </a:spcAft>
              <a:defRPr>
                <a:solidFill>
                  <a:srgbClr val="000000"/>
                </a:solidFill>
                <a:latin typeface="Calibri" panose="020F0702030404030204" charset="0"/>
                <a:ea typeface="SimSun" pitchFamily="2" charset="-122"/>
                <a:sym typeface="Calibri" panose="020F0702030404030204" charset="0"/>
              </a:defRPr>
            </a:lvl9pPr>
          </a:lstStyle>
          <a:p>
            <a:pPr eaLnBrk="1" fontAlgn="base" hangingPunct="1">
              <a:spcBef>
                <a:spcPct val="0"/>
              </a:spcBef>
              <a:spcAft>
                <a:spcPct val="0"/>
              </a:spcAft>
            </a:pPr>
            <a:endParaRPr lang="zh-CN" altLang="en-US" sz="1800"/>
          </a:p>
        </p:txBody>
      </p:sp>
      <p:sp>
        <p:nvSpPr>
          <p:cNvPr id="1048577" name="Rectangle 1094"/>
          <p:cNvSpPr>
            <a:spLocks noGrp="1" noChangeArrowheads="1"/>
          </p:cNvSpPr>
          <p:nvPr>
            <p:ph type="title" idx="4294967295"/>
          </p:nvPr>
        </p:nvSpPr>
        <p:spPr bwMode="auto">
          <a:xfrm>
            <a:off x="660400" y="228602"/>
            <a:ext cx="9380539" cy="784225"/>
          </a:xfrm>
          <a:prstGeom prst="rect">
            <a:avLst/>
          </a:prstGeom>
          <a:noFill/>
          <a:ln>
            <a:noFill/>
          </a:ln>
        </p:spPr>
        <p:txBody>
          <a:bodyPr vert="horz" wrap="square" lIns="91440" tIns="45720" rIns="91440" bIns="45720" numCol="1" anchor="b" anchorCtr="0" compatLnSpc="1"/>
          <a:lstStyle/>
          <a:p>
            <a:pPr lvl="0"/>
            <a:r>
              <a:rPr lang="zh-CN" altLang="en-US"/>
              <a:t>单击此处编辑母版标题样式</a:t>
            </a:r>
            <a:endParaRPr lang="en-US" altLang="en-US"/>
          </a:p>
        </p:txBody>
      </p:sp>
      <p:sp>
        <p:nvSpPr>
          <p:cNvPr id="1048578" name="Rectangle 1095"/>
          <p:cNvSpPr>
            <a:spLocks noGrp="1" noChangeArrowheads="1"/>
          </p:cNvSpPr>
          <p:nvPr>
            <p:ph type="body" idx="1"/>
          </p:nvPr>
        </p:nvSpPr>
        <p:spPr bwMode="auto">
          <a:xfrm>
            <a:off x="639763" y="1222375"/>
            <a:ext cx="10939463" cy="4775200"/>
          </a:xfrm>
          <a:prstGeom prst="rect">
            <a:avLst/>
          </a:prstGeom>
          <a:noFill/>
          <a:ln>
            <a:noFill/>
          </a:ln>
        </p:spPr>
        <p:txBody>
          <a:bodyPr vert="horz" wrap="square" lIns="0" tIns="45720" rIns="0" bIns="45720" numCol="1" anchor="t" anchorCtr="0" compatLnSpc="1"/>
          <a:lstStyle/>
          <a:p>
            <a:pPr lvl="0"/>
            <a:r>
              <a:rPr lang="zh-CN" altLang="en-US"/>
              <a:t>单击此处编辑母版文本样式</a:t>
            </a:r>
            <a:endParaRPr lang="en-US" altLang="en-US"/>
          </a:p>
          <a:p>
            <a:pPr lvl="1"/>
            <a:r>
              <a:rPr lang="zh-CN" altLang="en-US"/>
              <a:t>第二级</a:t>
            </a:r>
            <a:endParaRPr lang="en-US" altLang="en-US"/>
          </a:p>
          <a:p>
            <a:pPr lvl="2"/>
            <a:r>
              <a:rPr lang="zh-CN" altLang="en-US"/>
              <a:t>第三级</a:t>
            </a:r>
            <a:endParaRPr lang="en-US" altLang="en-US"/>
          </a:p>
          <a:p>
            <a:pPr lvl="3"/>
            <a:r>
              <a:rPr lang="zh-CN" altLang="en-US"/>
              <a:t>第四级</a:t>
            </a:r>
            <a:endParaRPr lang="en-US" altLang="en-US"/>
          </a:p>
          <a:p>
            <a:pPr lvl="4"/>
            <a:r>
              <a:rPr lang="zh-CN" altLang="en-US"/>
              <a:t>第五级</a:t>
            </a:r>
            <a:endParaRPr lang="en-US" altLang="en-US"/>
          </a:p>
        </p:txBody>
      </p:sp>
      <p:sp>
        <p:nvSpPr>
          <p:cNvPr id="1048579" name="Rectangle 1096"/>
          <p:cNvSpPr>
            <a:spLocks noGrp="1" noChangeArrowheads="1"/>
          </p:cNvSpPr>
          <p:nvPr>
            <p:ph type="dt" sz="half" idx="2"/>
          </p:nvPr>
        </p:nvSpPr>
        <p:spPr bwMode="auto">
          <a:xfrm>
            <a:off x="1096964" y="6459540"/>
            <a:ext cx="2473325" cy="365125"/>
          </a:xfrm>
          <a:prstGeom prst="rect">
            <a:avLst/>
          </a:prstGeom>
          <a:noFill/>
          <a:ln>
            <a:noFill/>
          </a:ln>
        </p:spPr>
        <p:txBody>
          <a:bodyPr vert="horz" wrap="square" lIns="91440" tIns="45720" rIns="91440" bIns="45720" numCol="1" anchor="ctr" anchorCtr="0" compatLnSpc="1"/>
          <a:lstStyle>
            <a:lvl1pPr eaLnBrk="1" hangingPunct="1">
              <a:defRPr sz="450">
                <a:solidFill>
                  <a:srgbClr val="FFFFFF"/>
                </a:solidFill>
                <a:ea typeface="Microsoft YaHei" panose="020B0503020204020204" pitchFamily="34" charset="-122"/>
              </a:defRPr>
            </a:lvl1pPr>
          </a:lstStyle>
          <a:p>
            <a:pPr fontAlgn="base">
              <a:spcBef>
                <a:spcPct val="0"/>
              </a:spcBef>
              <a:spcAft>
                <a:spcPct val="0"/>
              </a:spcAft>
            </a:pPr>
            <a:fld id="{7D4FE00E-8C06-457B-9BDE-A197369E635E}" type="datetime1">
              <a:rPr lang="zh-CN" altLang="en-US" smtClean="0">
                <a:sym typeface="Calibri" panose="020F0702030404030204" charset="0"/>
              </a:rPr>
            </a:fld>
            <a:endParaRPr lang="zh-CN" altLang="en-US" b="1" i="1">
              <a:sym typeface="Calibri" panose="020F0702030404030204" charset="0"/>
            </a:endParaRPr>
          </a:p>
        </p:txBody>
      </p:sp>
      <p:sp>
        <p:nvSpPr>
          <p:cNvPr id="1048580" name="Rectangle 1097"/>
          <p:cNvSpPr>
            <a:spLocks noGrp="1" noChangeArrowheads="1"/>
          </p:cNvSpPr>
          <p:nvPr>
            <p:ph type="ftr" sz="quarter" idx="3"/>
          </p:nvPr>
        </p:nvSpPr>
        <p:spPr bwMode="auto">
          <a:xfrm>
            <a:off x="3686177" y="6459540"/>
            <a:ext cx="4822825" cy="365125"/>
          </a:xfrm>
          <a:prstGeom prst="rect">
            <a:avLst/>
          </a:prstGeom>
          <a:noFill/>
          <a:ln>
            <a:noFill/>
          </a:ln>
        </p:spPr>
        <p:txBody>
          <a:bodyPr vert="horz" wrap="square" lIns="91440" tIns="45720" rIns="91440" bIns="45720" numCol="1" anchor="ctr" anchorCtr="0" compatLnSpc="1"/>
          <a:lstStyle>
            <a:lvl1pPr algn="ctr" eaLnBrk="1" hangingPunct="1">
              <a:defRPr sz="450" b="1" i="1">
                <a:solidFill>
                  <a:srgbClr val="FFFFFF"/>
                </a:solidFill>
                <a:ea typeface="Microsoft YaHei" panose="020B0503020204020204" pitchFamily="34" charset="-122"/>
              </a:defRPr>
            </a:lvl1pPr>
          </a:lstStyle>
          <a:p>
            <a:pPr fontAlgn="base">
              <a:spcBef>
                <a:spcPct val="0"/>
              </a:spcBef>
              <a:spcAft>
                <a:spcPct val="0"/>
              </a:spcAft>
            </a:pPr>
            <a:endParaRPr lang="zh-CN" altLang="en-US">
              <a:sym typeface="Calibri" panose="020F0702030404030204" charset="0"/>
            </a:endParaRPr>
          </a:p>
        </p:txBody>
      </p:sp>
      <p:sp>
        <p:nvSpPr>
          <p:cNvPr id="1048581" name="Rectangle 1098"/>
          <p:cNvSpPr>
            <a:spLocks noGrp="1" noChangeArrowheads="1"/>
          </p:cNvSpPr>
          <p:nvPr>
            <p:ph type="sldNum" sz="quarter" idx="4"/>
          </p:nvPr>
        </p:nvSpPr>
        <p:spPr bwMode="auto">
          <a:xfrm>
            <a:off x="10744201" y="6415090"/>
            <a:ext cx="1311275" cy="365125"/>
          </a:xfrm>
          <a:prstGeom prst="rect">
            <a:avLst/>
          </a:prstGeom>
          <a:noFill/>
          <a:ln>
            <a:noFill/>
          </a:ln>
        </p:spPr>
        <p:txBody>
          <a:bodyPr vert="horz" wrap="square" lIns="91440" tIns="45720" rIns="91440" bIns="45720" numCol="1" anchor="ctr" anchorCtr="0" compatLnSpc="1"/>
          <a:lstStyle>
            <a:lvl1pPr algn="r" eaLnBrk="1" hangingPunct="1">
              <a:defRPr sz="1800" b="1" i="1" smtClean="0">
                <a:solidFill>
                  <a:srgbClr val="FFFFFF"/>
                </a:solidFill>
                <a:ea typeface="Microsoft YaHei" panose="020B0503020204020204" pitchFamily="34" charset="-122"/>
              </a:defRPr>
            </a:lvl1pPr>
          </a:lstStyle>
          <a:p>
            <a:pPr fontAlgn="base">
              <a:spcBef>
                <a:spcPct val="0"/>
              </a:spcBef>
              <a:spcAft>
                <a:spcPct val="0"/>
              </a:spcAft>
            </a:pPr>
            <a:fld id="{4735416B-1EEB-4908-B3FA-75CB8A360816}" type="slidenum">
              <a:rPr lang="zh-CN" altLang="en-US">
                <a:sym typeface="Calibri" panose="020F0702030404030204" charset="0"/>
              </a:rPr>
            </a:fld>
            <a:endParaRPr lang="zh-CN" altLang="en-US">
              <a:sym typeface="Calibri" panose="020F0702030404030204" charset="0"/>
            </a:endParaRPr>
          </a:p>
        </p:txBody>
      </p:sp>
      <p:cxnSp>
        <p:nvCxnSpPr>
          <p:cNvPr id="3145728" name="Line 2054"/>
          <p:cNvCxnSpPr>
            <a:cxnSpLocks noChangeShapeType="1"/>
          </p:cNvCxnSpPr>
          <p:nvPr/>
        </p:nvCxnSpPr>
        <p:spPr bwMode="auto">
          <a:xfrm>
            <a:off x="639765" y="1028700"/>
            <a:ext cx="9401175" cy="0"/>
          </a:xfrm>
          <a:prstGeom prst="line">
            <a:avLst/>
          </a:prstGeom>
          <a:noFill/>
          <a:ln w="19050">
            <a:solidFill>
              <a:srgbClr val="0B4DA2"/>
            </a:solidFill>
            <a:round/>
          </a:ln>
        </p:spPr>
      </p:cxnSp>
      <p:sp>
        <p:nvSpPr>
          <p:cNvPr id="1048582" name="Rectangle 233"/>
          <p:cNvSpPr>
            <a:spLocks noChangeArrowheads="1"/>
          </p:cNvSpPr>
          <p:nvPr userDrawn="1"/>
        </p:nvSpPr>
        <p:spPr bwMode="auto">
          <a:xfrm>
            <a:off x="331789" y="428625"/>
            <a:ext cx="153987" cy="457200"/>
          </a:xfrm>
          <a:prstGeom prst="rect">
            <a:avLst/>
          </a:prstGeom>
          <a:solidFill>
            <a:srgbClr val="C00000"/>
          </a:solidFill>
          <a:ln>
            <a:noFill/>
          </a:ln>
        </p:spPr>
        <p:txBody>
          <a:bodyPr anchor="ctr"/>
          <a:lstStyle>
            <a:lvl1pPr>
              <a:lnSpc>
                <a:spcPct val="90000"/>
              </a:lnSpc>
              <a:spcBef>
                <a:spcPts val="900"/>
              </a:spcBef>
              <a:spcAft>
                <a:spcPts val="150"/>
              </a:spcAft>
              <a:buClr>
                <a:srgbClr val="0B4DA2"/>
              </a:buClr>
              <a:buSzPct val="100000"/>
              <a:buFont typeface="Calibri" panose="020F0702030404030204" charset="0"/>
              <a:buChar char=" "/>
              <a:defRPr sz="3200">
                <a:solidFill>
                  <a:srgbClr val="404040"/>
                </a:solidFill>
                <a:latin typeface="Calibri" panose="020F0702030404030204" charset="0"/>
                <a:ea typeface="SimSun" pitchFamily="2" charset="-122"/>
              </a:defRPr>
            </a:lvl1pPr>
            <a:lvl2pPr marL="742950" indent="-285750">
              <a:lnSpc>
                <a:spcPct val="90000"/>
              </a:lnSpc>
              <a:spcBef>
                <a:spcPts val="150"/>
              </a:spcBef>
              <a:spcAft>
                <a:spcPts val="300"/>
              </a:spcAft>
              <a:buClr>
                <a:srgbClr val="0B4DA2"/>
              </a:buClr>
              <a:buSzPct val="100000"/>
              <a:buFont typeface="Calibri" panose="020F0702030404030204" charset="0"/>
              <a:buChar char="◦"/>
              <a:defRPr sz="1300">
                <a:solidFill>
                  <a:srgbClr val="404040"/>
                </a:solidFill>
                <a:latin typeface="Calibri" panose="020F0702030404030204" charset="0"/>
                <a:ea typeface="SimSun" pitchFamily="2" charset="-122"/>
              </a:defRPr>
            </a:lvl2pPr>
            <a:lvl3pPr marL="1143000" indent="-22860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3pPr>
            <a:lvl4pPr marL="1600200" indent="-22860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4pPr>
            <a:lvl5pPr marL="2057400" indent="-22860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9pPr>
          </a:lstStyle>
          <a:p>
            <a:pPr algn="ctr" fontAlgn="base">
              <a:lnSpc>
                <a:spcPct val="100000"/>
              </a:lnSpc>
              <a:spcBef>
                <a:spcPct val="0"/>
              </a:spcBef>
              <a:spcAft>
                <a:spcPct val="0"/>
              </a:spcAft>
              <a:buFontTx/>
              <a:buNone/>
            </a:pPr>
            <a:endParaRPr lang="zh-CN" altLang="en-US" sz="1350">
              <a:solidFill>
                <a:srgbClr val="FFFFFF"/>
              </a:solidFill>
              <a:latin typeface="华文中宋" panose="02010600040101010101" pitchFamily="2" charset="-122"/>
              <a:ea typeface="华文中宋" panose="02010600040101010101" pitchFamily="2" charset="-122"/>
              <a:sym typeface="Calibri" panose="020F0702030404030204" charset="0"/>
            </a:endParaRPr>
          </a:p>
        </p:txBody>
      </p:sp>
      <p:cxnSp>
        <p:nvCxnSpPr>
          <p:cNvPr id="3145729" name="Line 404"/>
          <p:cNvCxnSpPr>
            <a:cxnSpLocks noChangeShapeType="1"/>
          </p:cNvCxnSpPr>
          <p:nvPr userDrawn="1"/>
        </p:nvCxnSpPr>
        <p:spPr bwMode="auto">
          <a:xfrm>
            <a:off x="550863" y="428625"/>
            <a:ext cx="0" cy="457200"/>
          </a:xfrm>
          <a:prstGeom prst="line">
            <a:avLst/>
          </a:prstGeom>
          <a:noFill/>
          <a:ln w="38100">
            <a:solidFill>
              <a:srgbClr val="C00000"/>
            </a:solidFill>
            <a:round/>
          </a:ln>
        </p:spPr>
      </p:cxnSp>
      <p:pic>
        <p:nvPicPr>
          <p:cNvPr id="14" name="图片 13"/>
          <p:cNvPicPr/>
          <p:nvPr userDrawn="1"/>
        </p:nvPicPr>
        <p:blipFill>
          <a:blip r:embed="rId13" cstate="print"/>
          <a:stretch>
            <a:fillRect/>
          </a:stretch>
        </p:blipFill>
        <p:spPr>
          <a:xfrm>
            <a:off x="11313006" y="130754"/>
            <a:ext cx="742470" cy="86042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cut/>
  </p:transition>
  <p:hf hdr="0" ftr="0" dt="0"/>
  <p:txStyles>
    <p:titleStyle>
      <a:lvl1pPr algn="l" rtl="0" eaLnBrk="0" fontAlgn="base" hangingPunct="0">
        <a:lnSpc>
          <a:spcPct val="85000"/>
        </a:lnSpc>
        <a:spcBef>
          <a:spcPct val="0"/>
        </a:spcBef>
        <a:spcAft>
          <a:spcPct val="0"/>
        </a:spcAft>
        <a:defRPr sz="2250">
          <a:solidFill>
            <a:srgbClr val="808080"/>
          </a:solidFill>
          <a:latin typeface="+mj-lt"/>
          <a:ea typeface="+mj-ea"/>
          <a:cs typeface="+mj-cs"/>
        </a:defRPr>
      </a:lvl1pPr>
      <a:lvl2pPr algn="l" rtl="0" eaLnBrk="0" fontAlgn="base" hangingPunct="0">
        <a:lnSpc>
          <a:spcPct val="85000"/>
        </a:lnSpc>
        <a:spcBef>
          <a:spcPct val="0"/>
        </a:spcBef>
        <a:spcAft>
          <a:spcPct val="0"/>
        </a:spcAft>
        <a:defRPr sz="2250">
          <a:solidFill>
            <a:srgbClr val="808080"/>
          </a:solidFill>
          <a:latin typeface="Calibri Light" panose="020F0302020204030204"/>
          <a:ea typeface="SimSun" pitchFamily="2" charset="-122"/>
        </a:defRPr>
      </a:lvl2pPr>
      <a:lvl3pPr algn="l" rtl="0" eaLnBrk="0" fontAlgn="base" hangingPunct="0">
        <a:lnSpc>
          <a:spcPct val="85000"/>
        </a:lnSpc>
        <a:spcBef>
          <a:spcPct val="0"/>
        </a:spcBef>
        <a:spcAft>
          <a:spcPct val="0"/>
        </a:spcAft>
        <a:defRPr sz="2250">
          <a:solidFill>
            <a:srgbClr val="808080"/>
          </a:solidFill>
          <a:latin typeface="Calibri Light" panose="020F0302020204030204"/>
          <a:ea typeface="SimSun" pitchFamily="2" charset="-122"/>
        </a:defRPr>
      </a:lvl3pPr>
      <a:lvl4pPr algn="l" rtl="0" eaLnBrk="0" fontAlgn="base" hangingPunct="0">
        <a:lnSpc>
          <a:spcPct val="85000"/>
        </a:lnSpc>
        <a:spcBef>
          <a:spcPct val="0"/>
        </a:spcBef>
        <a:spcAft>
          <a:spcPct val="0"/>
        </a:spcAft>
        <a:defRPr sz="2250">
          <a:solidFill>
            <a:srgbClr val="808080"/>
          </a:solidFill>
          <a:latin typeface="Calibri Light" panose="020F0302020204030204"/>
          <a:ea typeface="SimSun" pitchFamily="2" charset="-122"/>
        </a:defRPr>
      </a:lvl4pPr>
      <a:lvl5pPr algn="l" rtl="0" eaLnBrk="0" fontAlgn="base" hangingPunct="0">
        <a:lnSpc>
          <a:spcPct val="85000"/>
        </a:lnSpc>
        <a:spcBef>
          <a:spcPct val="0"/>
        </a:spcBef>
        <a:spcAft>
          <a:spcPct val="0"/>
        </a:spcAft>
        <a:defRPr sz="2250">
          <a:solidFill>
            <a:srgbClr val="808080"/>
          </a:solidFill>
          <a:latin typeface="Calibri Light" panose="020F0302020204030204"/>
          <a:ea typeface="SimSun" pitchFamily="2" charset="-122"/>
        </a:defRPr>
      </a:lvl5pPr>
      <a:lvl6pPr marL="342900" algn="l" rtl="0" fontAlgn="base">
        <a:lnSpc>
          <a:spcPct val="85000"/>
        </a:lnSpc>
        <a:spcBef>
          <a:spcPct val="0"/>
        </a:spcBef>
        <a:spcAft>
          <a:spcPct val="0"/>
        </a:spcAft>
        <a:defRPr sz="2250">
          <a:solidFill>
            <a:srgbClr val="808080"/>
          </a:solidFill>
          <a:latin typeface="Calibri Light" panose="020F0302020204030204"/>
          <a:ea typeface="SimSun" pitchFamily="2" charset="-122"/>
        </a:defRPr>
      </a:lvl6pPr>
      <a:lvl7pPr marL="685800" algn="l" rtl="0" fontAlgn="base">
        <a:lnSpc>
          <a:spcPct val="85000"/>
        </a:lnSpc>
        <a:spcBef>
          <a:spcPct val="0"/>
        </a:spcBef>
        <a:spcAft>
          <a:spcPct val="0"/>
        </a:spcAft>
        <a:defRPr sz="2250">
          <a:solidFill>
            <a:srgbClr val="808080"/>
          </a:solidFill>
          <a:latin typeface="Calibri Light" panose="020F0302020204030204"/>
          <a:ea typeface="SimSun" pitchFamily="2" charset="-122"/>
        </a:defRPr>
      </a:lvl7pPr>
      <a:lvl8pPr marL="1028700" algn="l" rtl="0" fontAlgn="base">
        <a:lnSpc>
          <a:spcPct val="85000"/>
        </a:lnSpc>
        <a:spcBef>
          <a:spcPct val="0"/>
        </a:spcBef>
        <a:spcAft>
          <a:spcPct val="0"/>
        </a:spcAft>
        <a:defRPr sz="2250">
          <a:solidFill>
            <a:srgbClr val="808080"/>
          </a:solidFill>
          <a:latin typeface="Calibri Light" panose="020F0302020204030204"/>
          <a:ea typeface="SimSun" pitchFamily="2" charset="-122"/>
        </a:defRPr>
      </a:lvl8pPr>
      <a:lvl9pPr marL="1371600" algn="l" rtl="0" fontAlgn="base">
        <a:lnSpc>
          <a:spcPct val="85000"/>
        </a:lnSpc>
        <a:spcBef>
          <a:spcPct val="0"/>
        </a:spcBef>
        <a:spcAft>
          <a:spcPct val="0"/>
        </a:spcAft>
        <a:defRPr sz="2250">
          <a:solidFill>
            <a:srgbClr val="808080"/>
          </a:solidFill>
          <a:latin typeface="Calibri Light" panose="020F0302020204030204"/>
          <a:ea typeface="SimSun" pitchFamily="2" charset="-122"/>
        </a:defRPr>
      </a:lvl9pPr>
    </p:titleStyle>
    <p:bodyStyle>
      <a:lvl1pPr marL="51435" indent="-51435" algn="l" rtl="0" eaLnBrk="0" fontAlgn="base" hangingPunct="0">
        <a:lnSpc>
          <a:spcPct val="90000"/>
        </a:lnSpc>
        <a:spcBef>
          <a:spcPts val="675"/>
        </a:spcBef>
        <a:spcAft>
          <a:spcPts val="115"/>
        </a:spcAft>
        <a:buClr>
          <a:srgbClr val="0B4DA2"/>
        </a:buClr>
        <a:buSzPct val="100000"/>
        <a:buFont typeface="Calibri" panose="020F070203040403020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70203040403020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image" Target="../media/image35.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image" Target="../media/image38.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image" Target="../media/image41.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image" Target="../media/image4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sv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4462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pic>
        <p:nvPicPr>
          <p:cNvPr id="5" name="图片 4" descr="SHU_VI_LOGO.svg"/>
          <p:cNvPicPr>
            <a:picLocks noChangeAspect="1"/>
          </p:cNvPicPr>
          <p:nvPr/>
        </p:nvPicPr>
        <p:blipFill>
          <a:blip r:embed="rId1"/>
          <a:stretch>
            <a:fillRect/>
          </a:stretch>
        </p:blipFill>
        <p:spPr>
          <a:xfrm>
            <a:off x="9912985" y="4404722"/>
            <a:ext cx="1795780" cy="2251075"/>
          </a:xfrm>
          <a:prstGeom prst="rect">
            <a:avLst/>
          </a:prstGeom>
        </p:spPr>
      </p:pic>
      <p:sp>
        <p:nvSpPr>
          <p:cNvPr id="2" name="文本框 1"/>
          <p:cNvSpPr txBox="1"/>
          <p:nvPr/>
        </p:nvSpPr>
        <p:spPr>
          <a:xfrm>
            <a:off x="544830" y="2340610"/>
            <a:ext cx="11163935" cy="521970"/>
          </a:xfrm>
          <a:prstGeom prst="rect">
            <a:avLst/>
          </a:prstGeom>
          <a:noFill/>
        </p:spPr>
        <p:txBody>
          <a:bodyPr wrap="square" rtlCol="0">
            <a:spAutoFit/>
          </a:bodyPr>
          <a:p>
            <a:r>
              <a:rPr lang="zh-CN" altLang="en-US"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j-lt"/>
                <a:cs typeface="+mj-lt"/>
                <a:sym typeface="+mn-ea"/>
              </a:rPr>
              <a:t>Pixel Difference Networks for Efficient Edge Detection</a:t>
            </a:r>
            <a:endParaRPr lang="zh-CN" altLang="en-US"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j-lt"/>
              <a:cs typeface="+mj-lt"/>
              <a:sym typeface="+mn-ea"/>
            </a:endParaRPr>
          </a:p>
        </p:txBody>
      </p:sp>
      <p:sp>
        <p:nvSpPr>
          <p:cNvPr id="6" name="文本框 5"/>
          <p:cNvSpPr txBox="1"/>
          <p:nvPr/>
        </p:nvSpPr>
        <p:spPr>
          <a:xfrm>
            <a:off x="6780530" y="4501515"/>
            <a:ext cx="3077845" cy="922020"/>
          </a:xfrm>
          <a:prstGeom prst="rect">
            <a:avLst/>
          </a:prstGeom>
          <a:noFill/>
        </p:spPr>
        <p:txBody>
          <a:bodyPr wrap="square" rtlCol="0">
            <a:spAutoFit/>
          </a:bodyPr>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汇报人：于烨泳</a:t>
            </a:r>
            <a:endParaRPr lang="zh-CN" altLang="en-US" b="1">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学号</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   </a:t>
            </a:r>
            <a:r>
              <a:rPr lang="zh-CN" altLang="en-US" b="1">
                <a:solidFill>
                  <a:schemeClr val="bg1"/>
                </a:solidFill>
                <a:effectLst>
                  <a:outerShdw blurRad="38100" dist="19050" dir="2700000" algn="tl" rotWithShape="0">
                    <a:schemeClr val="dk1">
                      <a:alpha val="40000"/>
                    </a:schemeClr>
                  </a:outerShdw>
                </a:effectLst>
                <a:latin typeface="+mj-lt"/>
                <a:cs typeface="+mj-lt"/>
                <a:sym typeface="+mn-ea"/>
              </a:rPr>
              <a:t>：</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21820236</a:t>
            </a:r>
            <a:endParaRPr lang="en-US" altLang="zh-CN" b="1">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汇报日期：</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 2021.09.29</a:t>
            </a:r>
            <a:endParaRPr lang="en-US" altLang="zh-CN" b="1">
              <a:solidFill>
                <a:schemeClr val="bg1"/>
              </a:solidFill>
              <a:effectLst>
                <a:outerShdw blurRad="38100" dist="19050" dir="2700000" algn="tl" rotWithShape="0">
                  <a:schemeClr val="dk1">
                    <a:alpha val="40000"/>
                  </a:schemeClr>
                </a:outerShdw>
              </a:effectLst>
              <a:latin typeface="+mj-lt"/>
              <a:cs typeface="+mj-lt"/>
              <a:sym typeface="+mn-ea"/>
            </a:endParaRPr>
          </a:p>
        </p:txBody>
      </p:sp>
    </p:spTree>
    <p:custDataLst>
      <p:tags r:id="rId2"/>
    </p:custDataLst>
  </p:cSld>
  <p:clrMapOvr>
    <a:masterClrMapping/>
  </p:clrMapOvr>
  <p:transition spd="med">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0400" y="406400"/>
            <a:ext cx="9380855" cy="606425"/>
          </a:xfrm>
        </p:spPr>
        <p:txBody>
          <a:bodyPr/>
          <a:p>
            <a:r>
              <a:rPr lang="en-US" altLang="zh-CN" sz="2800" b="1"/>
              <a:t>Converting RPDC to Vanilla Convolution</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109855" y="1545590"/>
            <a:ext cx="5758815" cy="3905885"/>
          </a:xfrm>
          <a:prstGeom prst="rect">
            <a:avLst/>
          </a:prstGeom>
        </p:spPr>
      </p:pic>
      <p:pic>
        <p:nvPicPr>
          <p:cNvPr id="9" name="图片 8"/>
          <p:cNvPicPr>
            <a:picLocks noChangeAspect="1"/>
          </p:cNvPicPr>
          <p:nvPr/>
        </p:nvPicPr>
        <p:blipFill>
          <a:blip r:embed="rId2"/>
          <a:stretch>
            <a:fillRect/>
          </a:stretch>
        </p:blipFill>
        <p:spPr>
          <a:xfrm>
            <a:off x="6078855" y="1545590"/>
            <a:ext cx="5819775" cy="4343400"/>
          </a:xfrm>
          <a:prstGeom prst="rect">
            <a:avLst/>
          </a:prstGeom>
        </p:spPr>
      </p:pic>
    </p:spTree>
  </p:cSld>
  <p:clrMapOvr>
    <a:masterClrMapping/>
  </p:clrMapOvr>
  <p:transition spd="med">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1638300" y="1205230"/>
            <a:ext cx="4987925" cy="2510790"/>
          </a:xfrm>
          <a:prstGeom prst="rect">
            <a:avLst/>
          </a:prstGeom>
        </p:spPr>
      </p:pic>
      <p:pic>
        <p:nvPicPr>
          <p:cNvPr id="6" name="图片 5"/>
          <p:cNvPicPr>
            <a:picLocks noChangeAspect="1"/>
          </p:cNvPicPr>
          <p:nvPr/>
        </p:nvPicPr>
        <p:blipFill>
          <a:blip r:embed="rId2"/>
          <a:stretch>
            <a:fillRect/>
          </a:stretch>
        </p:blipFill>
        <p:spPr>
          <a:xfrm>
            <a:off x="862965" y="3907790"/>
            <a:ext cx="8943975" cy="2200275"/>
          </a:xfrm>
          <a:prstGeom prst="rect">
            <a:avLst/>
          </a:prstGeom>
        </p:spPr>
      </p:pic>
      <p:sp>
        <p:nvSpPr>
          <p:cNvPr id="8" name="标题 7"/>
          <p:cNvSpPr>
            <a:spLocks noGrp="1"/>
          </p:cNvSpPr>
          <p:nvPr>
            <p:ph type="title"/>
          </p:nvPr>
        </p:nvSpPr>
        <p:spPr>
          <a:xfrm>
            <a:off x="660400" y="406400"/>
            <a:ext cx="9380855" cy="606425"/>
          </a:xfrm>
        </p:spPr>
        <p:txBody>
          <a:bodyPr/>
          <a:p>
            <a:r>
              <a:rPr lang="en-US" altLang="zh-CN" sz="2800" b="1"/>
              <a:t>APDC Code</a:t>
            </a:r>
            <a:endParaRPr lang="en-US" altLang="zh-CN" sz="2800" b="1"/>
          </a:p>
        </p:txBody>
      </p:sp>
      <p:sp>
        <p:nvSpPr>
          <p:cNvPr id="9" name="文本框 8"/>
          <p:cNvSpPr txBox="1"/>
          <p:nvPr/>
        </p:nvSpPr>
        <p:spPr>
          <a:xfrm>
            <a:off x="7967980" y="2603500"/>
            <a:ext cx="1944370" cy="368300"/>
          </a:xfrm>
          <a:prstGeom prst="rect">
            <a:avLst/>
          </a:prstGeom>
          <a:noFill/>
          <a:ln w="28575">
            <a:solidFill>
              <a:srgbClr val="FF0000"/>
            </a:solidFill>
            <a:prstDash val="sysDot"/>
          </a:ln>
        </p:spPr>
        <p:txBody>
          <a:bodyPr wrap="none" rtlCol="0" anchor="t">
            <a:spAutoFit/>
          </a:bodyPr>
          <a:p>
            <a:pPr indent="0" algn="l">
              <a:buFont typeface="Arial" panose="02080604020202020204" pitchFamily="34" charset="0"/>
              <a:buNone/>
            </a:pPr>
            <a:r>
              <a:rPr lang="zh-CN" altLang="en-US" b="1">
                <a:solidFill>
                  <a:srgbClr val="FF0000"/>
                </a:solidFill>
                <a:sym typeface="+mn-ea"/>
              </a:rPr>
              <a:t>Efficient！！！</a:t>
            </a:r>
            <a:endParaRPr lang="zh-CN" altLang="en-US" b="1">
              <a:solidFill>
                <a:srgbClr val="FF0000"/>
              </a:solidFill>
              <a:sym typeface="+mn-ea"/>
            </a:endParaRPr>
          </a:p>
        </p:txBody>
      </p:sp>
    </p:spTree>
  </p:cSld>
  <p:clrMapOvr>
    <a:masterClrMapping/>
  </p:clrMapOvr>
  <p:transition spd="med">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974090" y="0"/>
            <a:ext cx="9909810" cy="6774180"/>
          </a:xfrm>
          <a:prstGeom prst="rect">
            <a:avLst/>
          </a:prstGeom>
        </p:spPr>
      </p:pic>
    </p:spTree>
  </p:cSld>
  <p:clrMapOvr>
    <a:masterClrMapping/>
  </p:clrMapOvr>
  <p:transition spd="med">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800" b="1"/>
              <a:t>Block_x_y</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362585" y="1652905"/>
            <a:ext cx="3023235" cy="4035425"/>
          </a:xfrm>
          <a:prstGeom prst="rect">
            <a:avLst/>
          </a:prstGeom>
        </p:spPr>
      </p:pic>
      <p:pic>
        <p:nvPicPr>
          <p:cNvPr id="8" name="图片 7"/>
          <p:cNvPicPr>
            <a:picLocks noChangeAspect="1"/>
          </p:cNvPicPr>
          <p:nvPr/>
        </p:nvPicPr>
        <p:blipFill>
          <a:blip r:embed="rId2"/>
          <a:stretch>
            <a:fillRect/>
          </a:stretch>
        </p:blipFill>
        <p:spPr>
          <a:xfrm>
            <a:off x="3312160" y="1652905"/>
            <a:ext cx="8648700" cy="4238625"/>
          </a:xfrm>
          <a:prstGeom prst="rect">
            <a:avLst/>
          </a:prstGeom>
        </p:spPr>
      </p:pic>
    </p:spTree>
  </p:cSld>
  <p:clrMapOvr>
    <a:masterClrMapping/>
  </p:clrMapOvr>
  <p:transition spd="med">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800" b="1"/>
              <a:t>CDCM</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6" name="图片 5"/>
          <p:cNvPicPr>
            <a:picLocks noChangeAspect="1"/>
          </p:cNvPicPr>
          <p:nvPr/>
        </p:nvPicPr>
        <p:blipFill>
          <a:blip r:embed="rId1"/>
          <a:stretch>
            <a:fillRect/>
          </a:stretch>
        </p:blipFill>
        <p:spPr>
          <a:xfrm>
            <a:off x="222885" y="2224405"/>
            <a:ext cx="3952875" cy="2409825"/>
          </a:xfrm>
          <a:prstGeom prst="rect">
            <a:avLst/>
          </a:prstGeom>
        </p:spPr>
      </p:pic>
      <p:pic>
        <p:nvPicPr>
          <p:cNvPr id="7" name="图片 6"/>
          <p:cNvPicPr>
            <a:picLocks noChangeAspect="1"/>
          </p:cNvPicPr>
          <p:nvPr/>
        </p:nvPicPr>
        <p:blipFill>
          <a:blip r:embed="rId2"/>
          <a:stretch>
            <a:fillRect/>
          </a:stretch>
        </p:blipFill>
        <p:spPr>
          <a:xfrm>
            <a:off x="3804285" y="1646555"/>
            <a:ext cx="7818120" cy="4051935"/>
          </a:xfrm>
          <a:prstGeom prst="rect">
            <a:avLst/>
          </a:prstGeom>
        </p:spPr>
      </p:pic>
    </p:spTree>
  </p:cSld>
  <p:clrMapOvr>
    <a:masterClrMapping/>
  </p:clrMapOvr>
  <p:transition spd="med">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800" b="1"/>
              <a:t>CSAM</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755015" y="1698625"/>
            <a:ext cx="2536190" cy="3899535"/>
          </a:xfrm>
          <a:prstGeom prst="rect">
            <a:avLst/>
          </a:prstGeom>
        </p:spPr>
      </p:pic>
      <p:pic>
        <p:nvPicPr>
          <p:cNvPr id="6" name="图片 5"/>
          <p:cNvPicPr>
            <a:picLocks noChangeAspect="1"/>
          </p:cNvPicPr>
          <p:nvPr/>
        </p:nvPicPr>
        <p:blipFill>
          <a:blip r:embed="rId2"/>
          <a:stretch>
            <a:fillRect/>
          </a:stretch>
        </p:blipFill>
        <p:spPr>
          <a:xfrm>
            <a:off x="3621405" y="1520825"/>
            <a:ext cx="7632065" cy="4255135"/>
          </a:xfrm>
          <a:prstGeom prst="rect">
            <a:avLst/>
          </a:prstGeom>
        </p:spPr>
      </p:pic>
    </p:spTree>
  </p:cSld>
  <p:clrMapOvr>
    <a:masterClrMapping/>
  </p:clrMapOvr>
  <p:transition spd="med">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974090" y="0"/>
            <a:ext cx="9909810" cy="6774180"/>
          </a:xfrm>
          <a:prstGeom prst="rect">
            <a:avLst/>
          </a:prstGeom>
        </p:spPr>
      </p:pic>
    </p:spTree>
  </p:cSld>
  <p:clrMapOvr>
    <a:masterClrMapping/>
  </p:clrMapOvr>
  <p:transition spd="med">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b="1"/>
              <a:t>Loss Function</a:t>
            </a:r>
            <a:r>
              <a:rPr lang="en-US" altLang="zh-CN" sz="2800" b="1"/>
              <a:t>(Edge Map)</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sp>
        <p:nvSpPr>
          <p:cNvPr id="6" name="文本框 5"/>
          <p:cNvSpPr txBox="1"/>
          <p:nvPr/>
        </p:nvSpPr>
        <p:spPr>
          <a:xfrm>
            <a:off x="477520" y="4150995"/>
            <a:ext cx="2708910" cy="1198880"/>
          </a:xfrm>
          <a:prstGeom prst="rect">
            <a:avLst/>
          </a:prstGeom>
          <a:noFill/>
        </p:spPr>
        <p:txBody>
          <a:bodyPr wrap="square" rtlCol="0" anchor="t">
            <a:spAutoFit/>
          </a:bodyPr>
          <a:p>
            <a:r>
              <a:rPr lang="zh-CN" altLang="en-US" b="1">
                <a:solidFill>
                  <a:schemeClr val="bg1">
                    <a:lumMod val="50000"/>
                  </a:schemeClr>
                </a:solidFill>
              </a:rPr>
              <a:t>β is the percentage of negative pixel samples </a:t>
            </a:r>
            <a:endParaRPr lang="zh-CN" altLang="en-US" b="1">
              <a:solidFill>
                <a:schemeClr val="bg1">
                  <a:lumMod val="50000"/>
                </a:schemeClr>
              </a:solidFill>
            </a:endParaRPr>
          </a:p>
          <a:p>
            <a:r>
              <a:rPr lang="zh-CN" altLang="en-US" b="1">
                <a:solidFill>
                  <a:schemeClr val="bg1">
                    <a:lumMod val="50000"/>
                  </a:schemeClr>
                </a:solidFill>
              </a:rPr>
              <a:t>α = λ · (1 − β)</a:t>
            </a:r>
            <a:endParaRPr lang="zh-CN" altLang="en-US" b="1">
              <a:solidFill>
                <a:schemeClr val="bg1">
                  <a:lumMod val="50000"/>
                </a:schemeClr>
              </a:solidFill>
            </a:endParaRPr>
          </a:p>
        </p:txBody>
      </p:sp>
      <p:pic>
        <p:nvPicPr>
          <p:cNvPr id="7" name="图片 6"/>
          <p:cNvPicPr>
            <a:picLocks noChangeAspect="1"/>
          </p:cNvPicPr>
          <p:nvPr/>
        </p:nvPicPr>
        <p:blipFill>
          <a:blip r:embed="rId1"/>
          <a:stretch>
            <a:fillRect/>
          </a:stretch>
        </p:blipFill>
        <p:spPr>
          <a:xfrm>
            <a:off x="3037840" y="1081405"/>
            <a:ext cx="8982075" cy="5086350"/>
          </a:xfrm>
          <a:prstGeom prst="rect">
            <a:avLst/>
          </a:prstGeom>
        </p:spPr>
      </p:pic>
      <p:pic>
        <p:nvPicPr>
          <p:cNvPr id="5" name="图片 4"/>
          <p:cNvPicPr>
            <a:picLocks noChangeAspect="1"/>
          </p:cNvPicPr>
          <p:nvPr/>
        </p:nvPicPr>
        <p:blipFill>
          <a:blip r:embed="rId2"/>
          <a:stretch>
            <a:fillRect/>
          </a:stretch>
        </p:blipFill>
        <p:spPr>
          <a:xfrm>
            <a:off x="113665" y="1692910"/>
            <a:ext cx="3777615" cy="1152525"/>
          </a:xfrm>
          <a:prstGeom prst="rect">
            <a:avLst/>
          </a:prstGeom>
        </p:spPr>
      </p:pic>
      <p:pic>
        <p:nvPicPr>
          <p:cNvPr id="8" name="图片 7"/>
          <p:cNvPicPr>
            <a:picLocks noChangeAspect="1"/>
          </p:cNvPicPr>
          <p:nvPr/>
        </p:nvPicPr>
        <p:blipFill>
          <a:blip r:embed="rId3"/>
          <a:stretch>
            <a:fillRect/>
          </a:stretch>
        </p:blipFill>
        <p:spPr>
          <a:xfrm>
            <a:off x="382270" y="3198495"/>
            <a:ext cx="6108065" cy="598805"/>
          </a:xfrm>
          <a:prstGeom prst="rect">
            <a:avLst/>
          </a:prstGeom>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b="1"/>
              <a:t>Experiments</a:t>
            </a:r>
            <a:endParaRPr lang="zh-CN" altLang="en-US"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1011555" y="1012825"/>
            <a:ext cx="9572625" cy="5305425"/>
          </a:xfrm>
          <a:prstGeom prst="rect">
            <a:avLst/>
          </a:prstGeom>
        </p:spPr>
      </p:pic>
    </p:spTree>
  </p:cSld>
  <p:clrMapOvr>
    <a:masterClrMapping/>
  </p:clrMapOvr>
  <p:transition spd="med">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b="1"/>
              <a:t>Comparison with State-of-the-arts</a:t>
            </a:r>
            <a:endParaRPr lang="zh-CN" altLang="en-US"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0" y="1691005"/>
            <a:ext cx="5962650" cy="3476625"/>
          </a:xfrm>
          <a:prstGeom prst="rect">
            <a:avLst/>
          </a:prstGeom>
        </p:spPr>
      </p:pic>
      <p:pic>
        <p:nvPicPr>
          <p:cNvPr id="6" name="图片 5"/>
          <p:cNvPicPr>
            <a:picLocks noChangeAspect="1"/>
          </p:cNvPicPr>
          <p:nvPr/>
        </p:nvPicPr>
        <p:blipFill>
          <a:blip r:embed="rId2"/>
          <a:stretch>
            <a:fillRect/>
          </a:stretch>
        </p:blipFill>
        <p:spPr>
          <a:xfrm>
            <a:off x="5962650" y="1543050"/>
            <a:ext cx="6019800" cy="3771900"/>
          </a:xfrm>
          <a:prstGeom prst="rect">
            <a:avLst/>
          </a:prstGeom>
        </p:spPr>
      </p:pic>
    </p:spTree>
  </p:cSld>
  <p:clrMapOvr>
    <a:masterClrMapping/>
  </p:clrMapOvr>
  <p:transition spd="med">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501650"/>
            <a:ext cx="9380855" cy="511175"/>
          </a:xfrm>
        </p:spPr>
        <p:txBody>
          <a:bodyPr/>
          <a:lstStyle/>
          <a:p>
            <a:r>
              <a:rPr kumimoji="1" lang="en-US" altLang="zh-CN" sz="2800" b="1"/>
              <a:t>Introduction</a:t>
            </a:r>
            <a:endParaRPr kumimoji="1" lang="en-US" altLang="zh-CN" sz="2800" b="1"/>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159385" y="417830"/>
            <a:ext cx="11753850" cy="6362700"/>
          </a:xfrm>
          <a:prstGeom prst="rect">
            <a:avLst/>
          </a:prstGeom>
        </p:spPr>
      </p:pic>
      <p:sp>
        <p:nvSpPr>
          <p:cNvPr id="6" name="文本框 5"/>
          <p:cNvSpPr txBox="1"/>
          <p:nvPr/>
        </p:nvSpPr>
        <p:spPr>
          <a:xfrm>
            <a:off x="4354830" y="3801110"/>
            <a:ext cx="2028190" cy="337185"/>
          </a:xfrm>
          <a:prstGeom prst="rect">
            <a:avLst/>
          </a:prstGeom>
          <a:noFill/>
        </p:spPr>
        <p:txBody>
          <a:bodyPr wrap="square" rtlCol="0">
            <a:spAutoFit/>
          </a:bodyPr>
          <a:p>
            <a:r>
              <a:rPr lang="zh-CN" altLang="en-US" sz="1600" b="1">
                <a:solidFill>
                  <a:schemeClr val="bg1">
                    <a:lumMod val="50000"/>
                  </a:schemeClr>
                </a:solidFill>
              </a:rPr>
              <a:t>差分信息</a:t>
            </a:r>
            <a:r>
              <a:rPr lang="en-US" altLang="zh-CN" sz="1600" b="1">
                <a:solidFill>
                  <a:schemeClr val="bg1">
                    <a:lumMod val="50000"/>
                  </a:schemeClr>
                </a:solidFill>
              </a:rPr>
              <a:t>-&gt;</a:t>
            </a:r>
            <a:r>
              <a:rPr lang="zh-CN" altLang="en-US" sz="1600" b="1">
                <a:solidFill>
                  <a:schemeClr val="bg1">
                    <a:lumMod val="50000"/>
                  </a:schemeClr>
                </a:solidFill>
              </a:rPr>
              <a:t>边缘</a:t>
            </a:r>
            <a:endParaRPr lang="zh-CN" altLang="en-US" sz="1600" b="1">
              <a:solidFill>
                <a:schemeClr val="bg1">
                  <a:lumMod val="50000"/>
                </a:schemeClr>
              </a:solidFill>
            </a:endParaRPr>
          </a:p>
        </p:txBody>
      </p:sp>
      <p:sp>
        <p:nvSpPr>
          <p:cNvPr id="7" name="文本框 6"/>
          <p:cNvSpPr txBox="1"/>
          <p:nvPr/>
        </p:nvSpPr>
        <p:spPr>
          <a:xfrm>
            <a:off x="6640195" y="3801110"/>
            <a:ext cx="2028190" cy="337185"/>
          </a:xfrm>
          <a:prstGeom prst="rect">
            <a:avLst/>
          </a:prstGeom>
          <a:noFill/>
        </p:spPr>
        <p:txBody>
          <a:bodyPr wrap="square" rtlCol="0">
            <a:spAutoFit/>
          </a:bodyPr>
          <a:p>
            <a:r>
              <a:rPr lang="zh-CN" sz="1600" b="1">
                <a:solidFill>
                  <a:schemeClr val="bg1">
                    <a:lumMod val="50000"/>
                  </a:schemeClr>
                </a:solidFill>
              </a:rPr>
              <a:t>边缘点分类器</a:t>
            </a:r>
            <a:endParaRPr lang="zh-CN" sz="1600" b="1">
              <a:solidFill>
                <a:schemeClr val="bg1">
                  <a:lumMod val="50000"/>
                </a:schemeClr>
              </a:solidFill>
            </a:endParaRPr>
          </a:p>
        </p:txBody>
      </p:sp>
    </p:spTree>
  </p:cSld>
  <p:clrMapOvr>
    <a:masterClrMapping/>
  </p:clrMapOvr>
  <p:transition spd="med">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800" b="1"/>
              <a:t>Paper Examples</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107315" y="1391285"/>
            <a:ext cx="11600815" cy="4505960"/>
          </a:xfrm>
          <a:prstGeom prst="rect">
            <a:avLst/>
          </a:prstGeom>
        </p:spPr>
      </p:pic>
      <p:pic>
        <p:nvPicPr>
          <p:cNvPr id="8" name="图片 7"/>
          <p:cNvPicPr>
            <a:picLocks noChangeAspect="1"/>
          </p:cNvPicPr>
          <p:nvPr/>
        </p:nvPicPr>
        <p:blipFill>
          <a:blip r:embed="rId1"/>
          <a:stretch>
            <a:fillRect/>
          </a:stretch>
        </p:blipFill>
        <p:spPr>
          <a:xfrm>
            <a:off x="107315" y="1391285"/>
            <a:ext cx="11600815" cy="4505960"/>
          </a:xfrm>
          <a:prstGeom prst="rect">
            <a:avLst/>
          </a:prstGeom>
        </p:spPr>
      </p:pic>
      <p:pic>
        <p:nvPicPr>
          <p:cNvPr id="9" name="图片 8"/>
          <p:cNvPicPr>
            <a:picLocks noChangeAspect="1"/>
          </p:cNvPicPr>
          <p:nvPr/>
        </p:nvPicPr>
        <p:blipFill>
          <a:blip r:embed="rId2"/>
          <a:stretch>
            <a:fillRect/>
          </a:stretch>
        </p:blipFill>
        <p:spPr>
          <a:xfrm>
            <a:off x="172085" y="1231265"/>
            <a:ext cx="11624945" cy="4553585"/>
          </a:xfrm>
          <a:prstGeom prst="rect">
            <a:avLst/>
          </a:prstGeom>
        </p:spPr>
      </p:pic>
      <p:pic>
        <p:nvPicPr>
          <p:cNvPr id="10" name="图片 9"/>
          <p:cNvPicPr>
            <a:picLocks noChangeAspect="1"/>
          </p:cNvPicPr>
          <p:nvPr/>
        </p:nvPicPr>
        <p:blipFill>
          <a:blip r:embed="rId3"/>
          <a:stretch>
            <a:fillRect/>
          </a:stretch>
        </p:blipFill>
        <p:spPr>
          <a:xfrm>
            <a:off x="208915" y="1391285"/>
            <a:ext cx="11397615" cy="4375150"/>
          </a:xfrm>
          <a:prstGeom prst="rect">
            <a:avLst/>
          </a:prstGeom>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My Examples</a:t>
            </a:r>
            <a:endParaRPr lang="en-US" altLang="zh-CN"/>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PiDiNet_test_1"/>
          <p:cNvPicPr>
            <a:picLocks noChangeAspect="1"/>
          </p:cNvPicPr>
          <p:nvPr/>
        </p:nvPicPr>
        <p:blipFill>
          <a:blip r:embed="rId1"/>
          <a:stretch>
            <a:fillRect/>
          </a:stretch>
        </p:blipFill>
        <p:spPr>
          <a:xfrm>
            <a:off x="598805" y="4048760"/>
            <a:ext cx="11114405" cy="1953895"/>
          </a:xfrm>
          <a:prstGeom prst="rect">
            <a:avLst/>
          </a:prstGeom>
        </p:spPr>
      </p:pic>
      <p:pic>
        <p:nvPicPr>
          <p:cNvPr id="6" name="图片 5" descr="PiDiNet_test_1"/>
          <p:cNvPicPr>
            <a:picLocks noChangeAspect="1"/>
          </p:cNvPicPr>
          <p:nvPr/>
        </p:nvPicPr>
        <p:blipFill>
          <a:blip r:embed="rId2"/>
          <a:stretch>
            <a:fillRect/>
          </a:stretch>
        </p:blipFill>
        <p:spPr>
          <a:xfrm>
            <a:off x="6653530" y="1096010"/>
            <a:ext cx="3168650" cy="2780030"/>
          </a:xfrm>
          <a:prstGeom prst="rect">
            <a:avLst/>
          </a:prstGeom>
        </p:spPr>
      </p:pic>
      <p:pic>
        <p:nvPicPr>
          <p:cNvPr id="7" name="图片 6" descr="test_1"/>
          <p:cNvPicPr>
            <a:picLocks noChangeAspect="1"/>
          </p:cNvPicPr>
          <p:nvPr/>
        </p:nvPicPr>
        <p:blipFill>
          <a:blip r:embed="rId3"/>
          <a:stretch>
            <a:fillRect/>
          </a:stretch>
        </p:blipFill>
        <p:spPr>
          <a:xfrm>
            <a:off x="1465580" y="1096010"/>
            <a:ext cx="3263265" cy="2863215"/>
          </a:xfrm>
          <a:prstGeom prst="rect">
            <a:avLst/>
          </a:prstGeom>
        </p:spPr>
      </p:pic>
    </p:spTree>
  </p:cSld>
  <p:clrMapOvr>
    <a:masterClrMapping/>
  </p:clrMapOvr>
  <p:transition spd="med">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My Examples</a:t>
            </a:r>
            <a:endParaRPr lang="en-US" altLang="zh-CN"/>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3" name="图片 2" descr="test_2"/>
          <p:cNvPicPr>
            <a:picLocks noChangeAspect="1"/>
          </p:cNvPicPr>
          <p:nvPr/>
        </p:nvPicPr>
        <p:blipFill>
          <a:blip r:embed="rId1"/>
          <a:stretch>
            <a:fillRect/>
          </a:stretch>
        </p:blipFill>
        <p:spPr>
          <a:xfrm>
            <a:off x="1167765" y="1219200"/>
            <a:ext cx="3872230" cy="2904490"/>
          </a:xfrm>
          <a:prstGeom prst="rect">
            <a:avLst/>
          </a:prstGeom>
        </p:spPr>
      </p:pic>
      <p:pic>
        <p:nvPicPr>
          <p:cNvPr id="8" name="图片 7" descr="PiDiNet_test_2"/>
          <p:cNvPicPr>
            <a:picLocks noChangeAspect="1"/>
          </p:cNvPicPr>
          <p:nvPr/>
        </p:nvPicPr>
        <p:blipFill>
          <a:blip r:embed="rId2"/>
          <a:stretch>
            <a:fillRect/>
          </a:stretch>
        </p:blipFill>
        <p:spPr>
          <a:xfrm>
            <a:off x="94615" y="4441190"/>
            <a:ext cx="12002770" cy="1803400"/>
          </a:xfrm>
          <a:prstGeom prst="rect">
            <a:avLst/>
          </a:prstGeom>
        </p:spPr>
      </p:pic>
      <p:pic>
        <p:nvPicPr>
          <p:cNvPr id="9" name="图片 8" descr="PiDiNet_test_2"/>
          <p:cNvPicPr>
            <a:picLocks noChangeAspect="1"/>
          </p:cNvPicPr>
          <p:nvPr/>
        </p:nvPicPr>
        <p:blipFill>
          <a:blip r:embed="rId3"/>
          <a:stretch>
            <a:fillRect/>
          </a:stretch>
        </p:blipFill>
        <p:spPr>
          <a:xfrm>
            <a:off x="6049645" y="1233805"/>
            <a:ext cx="3832225" cy="2875280"/>
          </a:xfrm>
          <a:prstGeom prst="rect">
            <a:avLst/>
          </a:prstGeom>
        </p:spPr>
      </p:pic>
    </p:spTree>
  </p:cSld>
  <p:clrMapOvr>
    <a:masterClrMapping/>
  </p:clrMapOvr>
  <p:transition spd="med">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My Examples</a:t>
            </a:r>
            <a:endParaRPr lang="en-US" altLang="zh-CN"/>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PiDiNet_test_3"/>
          <p:cNvPicPr>
            <a:picLocks noChangeAspect="1"/>
          </p:cNvPicPr>
          <p:nvPr/>
        </p:nvPicPr>
        <p:blipFill>
          <a:blip r:embed="rId1"/>
          <a:stretch>
            <a:fillRect/>
          </a:stretch>
        </p:blipFill>
        <p:spPr>
          <a:xfrm>
            <a:off x="219075" y="4287520"/>
            <a:ext cx="11830685" cy="1778000"/>
          </a:xfrm>
          <a:prstGeom prst="rect">
            <a:avLst/>
          </a:prstGeom>
        </p:spPr>
      </p:pic>
      <p:pic>
        <p:nvPicPr>
          <p:cNvPr id="6" name="图片 5" descr="PiDiNet_test_3"/>
          <p:cNvPicPr>
            <a:picLocks noChangeAspect="1"/>
          </p:cNvPicPr>
          <p:nvPr/>
        </p:nvPicPr>
        <p:blipFill>
          <a:blip r:embed="rId2"/>
          <a:stretch>
            <a:fillRect/>
          </a:stretch>
        </p:blipFill>
        <p:spPr>
          <a:xfrm>
            <a:off x="7082790" y="1127125"/>
            <a:ext cx="4062730" cy="3046730"/>
          </a:xfrm>
          <a:prstGeom prst="rect">
            <a:avLst/>
          </a:prstGeom>
        </p:spPr>
      </p:pic>
      <p:pic>
        <p:nvPicPr>
          <p:cNvPr id="14" name="图片 13" descr="test_3"/>
          <p:cNvPicPr>
            <a:picLocks noChangeAspect="1"/>
          </p:cNvPicPr>
          <p:nvPr/>
        </p:nvPicPr>
        <p:blipFill>
          <a:blip r:embed="rId3"/>
          <a:stretch>
            <a:fillRect/>
          </a:stretch>
        </p:blipFill>
        <p:spPr>
          <a:xfrm>
            <a:off x="897255" y="1127125"/>
            <a:ext cx="4061460" cy="3046730"/>
          </a:xfrm>
          <a:prstGeom prst="rect">
            <a:avLst/>
          </a:prstGeom>
        </p:spPr>
      </p:pic>
    </p:spTree>
  </p:cSld>
  <p:clrMapOvr>
    <a:masterClrMapping/>
  </p:clrMapOvr>
  <p:transition spd="med">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My Examples</a:t>
            </a:r>
            <a:endParaRPr lang="en-US" altLang="zh-CN"/>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11" name="图片 10" descr="PiDiNet_test_4"/>
          <p:cNvPicPr>
            <a:picLocks noChangeAspect="1"/>
          </p:cNvPicPr>
          <p:nvPr/>
        </p:nvPicPr>
        <p:blipFill>
          <a:blip r:embed="rId1"/>
          <a:stretch>
            <a:fillRect/>
          </a:stretch>
        </p:blipFill>
        <p:spPr>
          <a:xfrm>
            <a:off x="123825" y="4407535"/>
            <a:ext cx="11944350" cy="1794510"/>
          </a:xfrm>
          <a:prstGeom prst="rect">
            <a:avLst/>
          </a:prstGeom>
        </p:spPr>
      </p:pic>
      <p:pic>
        <p:nvPicPr>
          <p:cNvPr id="12" name="图片 11" descr="PiDiNet_test_4"/>
          <p:cNvPicPr>
            <a:picLocks noChangeAspect="1"/>
          </p:cNvPicPr>
          <p:nvPr/>
        </p:nvPicPr>
        <p:blipFill>
          <a:blip r:embed="rId2"/>
          <a:stretch>
            <a:fillRect/>
          </a:stretch>
        </p:blipFill>
        <p:spPr>
          <a:xfrm>
            <a:off x="6866255" y="1125220"/>
            <a:ext cx="4070985" cy="3053080"/>
          </a:xfrm>
          <a:prstGeom prst="rect">
            <a:avLst/>
          </a:prstGeom>
        </p:spPr>
      </p:pic>
      <p:pic>
        <p:nvPicPr>
          <p:cNvPr id="13" name="图片 12" descr="test_4"/>
          <p:cNvPicPr>
            <a:picLocks noChangeAspect="1"/>
          </p:cNvPicPr>
          <p:nvPr/>
        </p:nvPicPr>
        <p:blipFill>
          <a:blip r:embed="rId3"/>
          <a:stretch>
            <a:fillRect/>
          </a:stretch>
        </p:blipFill>
        <p:spPr>
          <a:xfrm>
            <a:off x="1045845" y="1125220"/>
            <a:ext cx="4092575" cy="3069590"/>
          </a:xfrm>
          <a:prstGeom prst="rect">
            <a:avLst/>
          </a:prstGeom>
        </p:spPr>
      </p:pic>
    </p:spTree>
  </p:cSld>
  <p:clrMapOvr>
    <a:masterClrMapping/>
  </p:clrMapOvr>
  <p:transition spd="med">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800" b="1"/>
              <a:t>Further Reading</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sp>
        <p:nvSpPr>
          <p:cNvPr id="5" name="文本框 4"/>
          <p:cNvSpPr txBox="1"/>
          <p:nvPr/>
        </p:nvSpPr>
        <p:spPr>
          <a:xfrm>
            <a:off x="660400" y="1322705"/>
            <a:ext cx="9738360" cy="4523105"/>
          </a:xfrm>
          <a:prstGeom prst="rect">
            <a:avLst/>
          </a:prstGeom>
          <a:noFill/>
        </p:spPr>
        <p:txBody>
          <a:bodyPr wrap="square" rtlCol="0" anchor="t">
            <a:spAutoFit/>
          </a:bodyPr>
          <a:p>
            <a:pPr marL="285750" indent="-285750">
              <a:buFont typeface="Arial" panose="02080604020202020204" pitchFamily="34" charset="0"/>
              <a:buChar char="•"/>
            </a:pPr>
            <a:r>
              <a:rPr lang="zh-CN" altLang="en-US" b="1">
                <a:solidFill>
                  <a:schemeClr val="bg1">
                    <a:lumMod val="50000"/>
                  </a:schemeClr>
                </a:solidFill>
              </a:rPr>
              <a:t>Jianzhong He, Shiliang Zhang, Ming Yang, Yanhu Shan, and</a:t>
            </a:r>
            <a:r>
              <a:rPr lang="en-US" altLang="zh-CN" b="1">
                <a:solidFill>
                  <a:schemeClr val="bg1">
                    <a:lumMod val="50000"/>
                  </a:schemeClr>
                </a:solidFill>
              </a:rPr>
              <a:t> </a:t>
            </a:r>
            <a:r>
              <a:rPr lang="zh-CN" altLang="en-US" b="1">
                <a:solidFill>
                  <a:schemeClr val="bg1">
                    <a:lumMod val="50000"/>
                  </a:schemeClr>
                </a:solidFill>
              </a:rPr>
              <a:t>Tiejun Huang. Bi-directional cascade network for perceptual</a:t>
            </a:r>
            <a:r>
              <a:rPr lang="en-US" altLang="zh-CN" b="1">
                <a:solidFill>
                  <a:schemeClr val="bg1">
                    <a:lumMod val="50000"/>
                  </a:schemeClr>
                </a:solidFill>
              </a:rPr>
              <a:t> </a:t>
            </a:r>
            <a:r>
              <a:rPr lang="zh-CN" altLang="en-US" b="1">
                <a:solidFill>
                  <a:schemeClr val="bg1">
                    <a:lumMod val="50000"/>
                  </a:schemeClr>
                </a:solidFill>
              </a:rPr>
              <a:t>edge detection. In CVPR, pages 3828–3837, 2019. 2, 5, 7, 8</a:t>
            </a:r>
            <a:endParaRPr lang="zh-CN" altLang="en-US" b="1">
              <a:solidFill>
                <a:schemeClr val="bg1">
                  <a:lumMod val="50000"/>
                </a:schemeClr>
              </a:solidFill>
            </a:endParaRPr>
          </a:p>
          <a:p>
            <a:pPr marL="285750" indent="-285750">
              <a:buFont typeface="Arial" panose="02080604020202020204" pitchFamily="34" charset="0"/>
              <a:buChar char="•"/>
            </a:pPr>
            <a:r>
              <a:rPr lang="zh-CN" altLang="en-US" b="1">
                <a:solidFill>
                  <a:schemeClr val="bg1">
                    <a:lumMod val="50000"/>
                  </a:schemeClr>
                </a:solidFill>
              </a:rPr>
              <a:t>John Canny. A computational approach to edge detection.</a:t>
            </a:r>
            <a:r>
              <a:rPr lang="en-US" altLang="zh-CN" b="1">
                <a:solidFill>
                  <a:schemeClr val="bg1">
                    <a:lumMod val="50000"/>
                  </a:schemeClr>
                </a:solidFill>
              </a:rPr>
              <a:t> </a:t>
            </a:r>
            <a:r>
              <a:rPr lang="zh-CN" altLang="en-US" b="1">
                <a:solidFill>
                  <a:schemeClr val="bg1">
                    <a:lumMod val="50000"/>
                  </a:schemeClr>
                </a:solidFill>
              </a:rPr>
              <a:t>IEEE Transactions on Pattern Analysis and Machine Intelligence, (6):679–698, 1986. 1, 3, 7</a:t>
            </a:r>
            <a:endParaRPr lang="zh-CN" altLang="en-US" b="1">
              <a:solidFill>
                <a:schemeClr val="bg1">
                  <a:lumMod val="50000"/>
                </a:schemeClr>
              </a:solidFill>
            </a:endParaRPr>
          </a:p>
          <a:p>
            <a:pPr marL="285750" indent="-285750">
              <a:buFont typeface="Arial" panose="02080604020202020204" pitchFamily="34" charset="0"/>
              <a:buChar char="•"/>
            </a:pPr>
            <a:r>
              <a:rPr lang="zh-CN" altLang="en-US" b="1">
                <a:solidFill>
                  <a:srgbClr val="FF0000"/>
                </a:solidFill>
              </a:rPr>
              <a:t>Yun Liu, Ming-Ming Cheng, Xiaowei Hu, Jia-Wang Bian,</a:t>
            </a:r>
            <a:r>
              <a:rPr lang="en-US" altLang="zh-CN" b="1">
                <a:solidFill>
                  <a:srgbClr val="FF0000"/>
                </a:solidFill>
              </a:rPr>
              <a:t> </a:t>
            </a:r>
            <a:r>
              <a:rPr lang="zh-CN" altLang="en-US" b="1">
                <a:solidFill>
                  <a:srgbClr val="FF0000"/>
                </a:solidFill>
              </a:rPr>
              <a:t>Le Zhang, Xiang Bai, and Jinhui Tang. Richer convolutional</a:t>
            </a:r>
            <a:r>
              <a:rPr lang="en-US" altLang="zh-CN" b="1">
                <a:solidFill>
                  <a:srgbClr val="FF0000"/>
                </a:solidFill>
              </a:rPr>
              <a:t> </a:t>
            </a:r>
            <a:r>
              <a:rPr lang="zh-CN" altLang="en-US" b="1">
                <a:solidFill>
                  <a:srgbClr val="FF0000"/>
                </a:solidFill>
              </a:rPr>
              <a:t>features for edge detection. IEEE Transactions on Pattern</a:t>
            </a:r>
            <a:r>
              <a:rPr lang="en-US" altLang="zh-CN" b="1">
                <a:solidFill>
                  <a:srgbClr val="FF0000"/>
                </a:solidFill>
              </a:rPr>
              <a:t> </a:t>
            </a:r>
            <a:r>
              <a:rPr lang="zh-CN" altLang="en-US" b="1">
                <a:solidFill>
                  <a:srgbClr val="FF0000"/>
                </a:solidFill>
              </a:rPr>
              <a:t>Analysis and Machine Intelligence, 41(8):1939–1946, 2019.</a:t>
            </a:r>
            <a:r>
              <a:rPr lang="en-US" altLang="zh-CN" b="1">
                <a:solidFill>
                  <a:srgbClr val="FF0000"/>
                </a:solidFill>
              </a:rPr>
              <a:t> </a:t>
            </a:r>
            <a:r>
              <a:rPr lang="zh-CN" altLang="en-US" b="1">
                <a:solidFill>
                  <a:srgbClr val="FF0000"/>
                </a:solidFill>
              </a:rPr>
              <a:t>1, 2, 4, 5, 7, 8, 13</a:t>
            </a:r>
            <a:endParaRPr lang="zh-CN" altLang="en-US" b="1">
              <a:solidFill>
                <a:srgbClr val="FF0000"/>
              </a:solidFill>
            </a:endParaRPr>
          </a:p>
          <a:p>
            <a:pPr marL="285750" indent="-285750">
              <a:buFont typeface="Arial" panose="02080604020202020204" pitchFamily="34" charset="0"/>
              <a:buChar char="•"/>
            </a:pPr>
            <a:r>
              <a:rPr lang="zh-CN" altLang="en-US" b="1">
                <a:solidFill>
                  <a:schemeClr val="bg1">
                    <a:lumMod val="50000"/>
                  </a:schemeClr>
                </a:solidFill>
              </a:rPr>
              <a:t>Saining Xie and Zhuowen Tu. Holistically-nested edge detection. International Journal of Computer Vision, 125(1-3):3–18, 2017. 1, 2, 4, 5, 7, 8</a:t>
            </a:r>
            <a:endParaRPr lang="zh-CN" altLang="en-US" b="1">
              <a:solidFill>
                <a:schemeClr val="bg1">
                  <a:lumMod val="50000"/>
                </a:schemeClr>
              </a:solidFill>
            </a:endParaRPr>
          </a:p>
          <a:p>
            <a:pPr marL="285750" indent="-285750">
              <a:buFont typeface="Arial" panose="02080604020202020204" pitchFamily="34" charset="0"/>
              <a:buChar char="•"/>
            </a:pPr>
            <a:r>
              <a:rPr lang="zh-CN" altLang="en-US" b="1">
                <a:solidFill>
                  <a:schemeClr val="bg1">
                    <a:lumMod val="50000"/>
                  </a:schemeClr>
                </a:solidFill>
              </a:rPr>
              <a:t>Irwin Sobel and Gary Feldman. A 3x3 isotropic gradient operator for image processing. A Talk at The Stanford Artificial</a:t>
            </a:r>
            <a:r>
              <a:rPr lang="en-US" altLang="zh-CN" b="1">
                <a:solidFill>
                  <a:schemeClr val="bg1">
                    <a:lumMod val="50000"/>
                  </a:schemeClr>
                </a:solidFill>
              </a:rPr>
              <a:t> </a:t>
            </a:r>
            <a:r>
              <a:rPr lang="zh-CN" altLang="en-US" b="1">
                <a:solidFill>
                  <a:schemeClr val="bg1">
                    <a:lumMod val="50000"/>
                  </a:schemeClr>
                </a:solidFill>
              </a:rPr>
              <a:t>Project in, pages 271–272, 1968. 1</a:t>
            </a:r>
            <a:endParaRPr lang="zh-CN" altLang="en-US" b="1">
              <a:solidFill>
                <a:schemeClr val="bg1">
                  <a:lumMod val="50000"/>
                </a:schemeClr>
              </a:solidFill>
            </a:endParaRPr>
          </a:p>
        </p:txBody>
      </p:sp>
    </p:spTree>
  </p:cSld>
  <p:clrMapOvr>
    <a:masterClrMapping/>
  </p:clrMapOvr>
  <p:transition spd="med">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2430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pic>
        <p:nvPicPr>
          <p:cNvPr id="5" name="图片 4" descr="SHU_VI_LOGO.svg"/>
          <p:cNvPicPr>
            <a:picLocks noChangeAspect="1"/>
          </p:cNvPicPr>
          <p:nvPr/>
        </p:nvPicPr>
        <p:blipFill>
          <a:blip r:embed="rId1"/>
          <a:stretch>
            <a:fillRect/>
          </a:stretch>
        </p:blipFill>
        <p:spPr>
          <a:xfrm>
            <a:off x="9912985" y="4404722"/>
            <a:ext cx="1795780" cy="2251075"/>
          </a:xfrm>
          <a:prstGeom prst="rect">
            <a:avLst/>
          </a:prstGeom>
        </p:spPr>
      </p:pic>
      <p:sp>
        <p:nvSpPr>
          <p:cNvPr id="4" name="文本框 3"/>
          <p:cNvSpPr txBox="1"/>
          <p:nvPr/>
        </p:nvSpPr>
        <p:spPr>
          <a:xfrm>
            <a:off x="4559935" y="2001520"/>
            <a:ext cx="3071495" cy="1014730"/>
          </a:xfrm>
          <a:prstGeom prst="rect">
            <a:avLst/>
          </a:prstGeom>
          <a:noFill/>
        </p:spPr>
        <p:txBody>
          <a:bodyPr wrap="square" rtlCol="0" anchor="t">
            <a:spAutoFit/>
          </a:bodyPr>
          <a:p>
            <a:r>
              <a:rPr lang="zh-CN" altLang="en-US" sz="6000" b="1">
                <a:solidFill>
                  <a:schemeClr val="accent1"/>
                </a:solidFill>
                <a:effectLst>
                  <a:outerShdw blurRad="38100" dist="25400" dir="5400000" algn="ctr" rotWithShape="0">
                    <a:srgbClr val="6E747A">
                      <a:alpha val="43000"/>
                    </a:srgbClr>
                  </a:outerShdw>
                </a:effectLst>
                <a:latin typeface="+mj-lt"/>
                <a:cs typeface="+mj-lt"/>
                <a:sym typeface="+mn-ea"/>
              </a:rPr>
              <a:t>谢谢</a:t>
            </a:r>
            <a:r>
              <a:rPr lang="en-US" altLang="zh-CN" sz="6000" b="1">
                <a:solidFill>
                  <a:schemeClr val="accent1"/>
                </a:solidFill>
                <a:effectLst>
                  <a:outerShdw blurRad="38100" dist="25400" dir="5400000" algn="ctr" rotWithShape="0">
                    <a:srgbClr val="6E747A">
                      <a:alpha val="43000"/>
                    </a:srgbClr>
                  </a:outerShdw>
                </a:effectLst>
                <a:latin typeface="+mj-lt"/>
                <a:cs typeface="+mj-lt"/>
                <a:sym typeface="+mn-ea"/>
              </a:rPr>
              <a:t>~</a:t>
            </a:r>
            <a:r>
              <a:rPr lang="zh-CN" altLang="en-US" sz="6000" b="1">
                <a:solidFill>
                  <a:schemeClr val="accent1"/>
                </a:solidFill>
                <a:effectLst>
                  <a:outerShdw blurRad="38100" dist="25400" dir="5400000" algn="ctr" rotWithShape="0">
                    <a:srgbClr val="6E747A">
                      <a:alpha val="43000"/>
                    </a:srgbClr>
                  </a:outerShdw>
                </a:effectLst>
                <a:latin typeface="+mj-lt"/>
                <a:cs typeface="+mj-lt"/>
                <a:sym typeface="+mn-ea"/>
              </a:rPr>
              <a:t>！</a:t>
            </a:r>
            <a:endParaRPr lang="zh-CN" altLang="en-US" sz="6000" b="1">
              <a:solidFill>
                <a:schemeClr val="accent1"/>
              </a:solidFill>
              <a:effectLst>
                <a:outerShdw blurRad="38100" dist="25400" dir="5400000" algn="ctr" rotWithShape="0">
                  <a:srgbClr val="6E747A">
                    <a:alpha val="43000"/>
                  </a:srgbClr>
                </a:outerShdw>
              </a:effectLst>
              <a:latin typeface="+mj-lt"/>
              <a:cs typeface="+mj-lt"/>
              <a:sym typeface="+mn-ea"/>
            </a:endParaRPr>
          </a:p>
        </p:txBody>
      </p:sp>
      <p:sp>
        <p:nvSpPr>
          <p:cNvPr id="6" name="文本框 5"/>
          <p:cNvSpPr txBox="1"/>
          <p:nvPr/>
        </p:nvSpPr>
        <p:spPr>
          <a:xfrm>
            <a:off x="6780530" y="4501515"/>
            <a:ext cx="3077845" cy="922020"/>
          </a:xfrm>
          <a:prstGeom prst="rect">
            <a:avLst/>
          </a:prstGeom>
          <a:noFill/>
        </p:spPr>
        <p:txBody>
          <a:bodyPr wrap="square" rtlCol="0">
            <a:spAutoFit/>
          </a:bodyPr>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汇报人：于烨泳</a:t>
            </a:r>
            <a:endParaRPr lang="zh-CN" altLang="en-US" b="1">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学号</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   </a:t>
            </a:r>
            <a:r>
              <a:rPr lang="zh-CN" altLang="en-US" b="1">
                <a:solidFill>
                  <a:schemeClr val="bg1"/>
                </a:solidFill>
                <a:effectLst>
                  <a:outerShdw blurRad="38100" dist="19050" dir="2700000" algn="tl" rotWithShape="0">
                    <a:schemeClr val="dk1">
                      <a:alpha val="40000"/>
                    </a:schemeClr>
                  </a:outerShdw>
                </a:effectLst>
                <a:latin typeface="+mj-lt"/>
                <a:cs typeface="+mj-lt"/>
                <a:sym typeface="+mn-ea"/>
              </a:rPr>
              <a:t>：</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21080236</a:t>
            </a:r>
            <a:endParaRPr lang="en-US" altLang="zh-CN" b="1">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汇报日期：</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 2021.09.29</a:t>
            </a:r>
            <a:endParaRPr lang="en-US" altLang="zh-CN" b="1">
              <a:solidFill>
                <a:schemeClr val="bg1"/>
              </a:solidFill>
              <a:effectLst>
                <a:outerShdw blurRad="38100" dist="19050" dir="2700000" algn="tl" rotWithShape="0">
                  <a:schemeClr val="dk1">
                    <a:alpha val="40000"/>
                  </a:schemeClr>
                </a:outerShdw>
              </a:effectLst>
              <a:latin typeface="+mj-lt"/>
              <a:cs typeface="+mj-lt"/>
              <a:sym typeface="+mn-ea"/>
            </a:endParaRPr>
          </a:p>
        </p:txBody>
      </p:sp>
    </p:spTree>
    <p:custDataLst>
      <p:tags r:id="rId2"/>
    </p:custDataLst>
  </p:cSld>
  <p:clrMapOvr>
    <a:masterClrMapping/>
  </p:clrMapOvr>
  <p:transition spd="med">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9920" y="476885"/>
            <a:ext cx="9380855" cy="546100"/>
          </a:xfrm>
        </p:spPr>
        <p:txBody>
          <a:bodyPr/>
          <a:p>
            <a:r>
              <a:rPr lang="en-US" altLang="zh-CN" sz="2800" b="1"/>
              <a:t>Related Work</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Related Work"/>
          <p:cNvPicPr>
            <a:picLocks noChangeAspect="1"/>
          </p:cNvPicPr>
          <p:nvPr/>
        </p:nvPicPr>
        <p:blipFill>
          <a:blip r:embed="rId1"/>
          <a:stretch>
            <a:fillRect/>
          </a:stretch>
        </p:blipFill>
        <p:spPr>
          <a:xfrm>
            <a:off x="351155" y="1300480"/>
            <a:ext cx="11077575" cy="4257675"/>
          </a:xfrm>
          <a:prstGeom prst="rect">
            <a:avLst/>
          </a:prstGeom>
        </p:spPr>
      </p:pic>
    </p:spTree>
  </p:cSld>
  <p:clrMapOvr>
    <a:masterClrMapping/>
  </p:clrMapOvr>
  <p:transition spd="med">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800" b="1"/>
              <a:t>PiDiNet </a:t>
            </a:r>
            <a:r>
              <a:rPr lang="zh-CN" altLang="en-US" sz="2800" b="1"/>
              <a:t>Compar</a:t>
            </a:r>
            <a:r>
              <a:rPr lang="en-US" altLang="zh-CN" sz="2800" b="1"/>
              <a:t>e</a:t>
            </a:r>
            <a:r>
              <a:rPr lang="zh-CN" altLang="en-US" sz="2800" b="1"/>
              <a:t> with CNN</a:t>
            </a:r>
            <a:endParaRPr lang="zh-CN" altLang="en-US"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594360" y="1565910"/>
            <a:ext cx="10076815" cy="2471420"/>
          </a:xfrm>
          <a:prstGeom prst="rect">
            <a:avLst/>
          </a:prstGeom>
        </p:spPr>
      </p:pic>
      <p:sp>
        <p:nvSpPr>
          <p:cNvPr id="8" name="文本框 7"/>
          <p:cNvSpPr txBox="1"/>
          <p:nvPr/>
        </p:nvSpPr>
        <p:spPr>
          <a:xfrm>
            <a:off x="468630" y="4675505"/>
            <a:ext cx="6305550" cy="645160"/>
          </a:xfrm>
          <a:prstGeom prst="rect">
            <a:avLst/>
          </a:prstGeom>
          <a:noFill/>
        </p:spPr>
        <p:txBody>
          <a:bodyPr wrap="square" rtlCol="0">
            <a:spAutoFit/>
          </a:bodyPr>
          <a:p>
            <a:pPr marL="342900" indent="-342900">
              <a:buFont typeface="Arial" panose="02080604020202020204" pitchFamily="34" charset="0"/>
              <a:buChar char="•"/>
            </a:pPr>
            <a:r>
              <a:rPr lang="en-US" altLang="zh-CN" b="1">
                <a:solidFill>
                  <a:schemeClr val="bg1">
                    <a:lumMod val="50000"/>
                  </a:schemeClr>
                </a:solidFill>
              </a:rPr>
              <a:t>MACs: </a:t>
            </a:r>
            <a:r>
              <a:rPr lang="en-US" altLang="zh-CN">
                <a:solidFill>
                  <a:schemeClr val="bg1">
                    <a:lumMod val="50000"/>
                  </a:schemeClr>
                </a:solidFill>
              </a:rPr>
              <a:t>Multiply–Accumulate Operations</a:t>
            </a:r>
            <a:endParaRPr lang="en-US" altLang="zh-CN">
              <a:solidFill>
                <a:schemeClr val="bg1">
                  <a:lumMod val="50000"/>
                </a:schemeClr>
              </a:solidFill>
            </a:endParaRPr>
          </a:p>
          <a:p>
            <a:pPr marL="342900" indent="-342900">
              <a:buFont typeface="Arial" panose="02080604020202020204" pitchFamily="34" charset="0"/>
              <a:buChar char="•"/>
            </a:pPr>
            <a:r>
              <a:rPr lang="en-US" altLang="zh-CN" b="1">
                <a:solidFill>
                  <a:schemeClr val="bg1">
                    <a:lumMod val="50000"/>
                  </a:schemeClr>
                </a:solidFill>
              </a:rPr>
              <a:t>ODS </a:t>
            </a:r>
            <a:r>
              <a:rPr lang="en-US" altLang="zh-CN" b="1" i="1">
                <a:solidFill>
                  <a:schemeClr val="bg1">
                    <a:lumMod val="50000"/>
                  </a:schemeClr>
                </a:solidFill>
              </a:rPr>
              <a:t>F-measure: </a:t>
            </a:r>
            <a:r>
              <a:rPr lang="en-US" altLang="zh-CN" i="1">
                <a:solidFill>
                  <a:schemeClr val="bg1">
                    <a:lumMod val="50000"/>
                  </a:schemeClr>
                </a:solidFill>
              </a:rPr>
              <a:t>optimal dataset scale F-Score</a:t>
            </a:r>
            <a:endParaRPr lang="en-US" altLang="zh-CN" i="1">
              <a:solidFill>
                <a:schemeClr val="bg1">
                  <a:lumMod val="50000"/>
                </a:schemeClr>
              </a:solidFill>
            </a:endParaRPr>
          </a:p>
        </p:txBody>
      </p:sp>
      <p:pic>
        <p:nvPicPr>
          <p:cNvPr id="9" name="图片 8"/>
          <p:cNvPicPr>
            <a:picLocks noChangeAspect="1"/>
          </p:cNvPicPr>
          <p:nvPr/>
        </p:nvPicPr>
        <p:blipFill>
          <a:blip r:embed="rId2"/>
          <a:stretch>
            <a:fillRect/>
          </a:stretch>
        </p:blipFill>
        <p:spPr>
          <a:xfrm>
            <a:off x="7019925" y="4675505"/>
            <a:ext cx="4806315" cy="753110"/>
          </a:xfrm>
          <a:prstGeom prst="rect">
            <a:avLst/>
          </a:prstGeom>
        </p:spPr>
      </p:pic>
    </p:spTree>
  </p:cSld>
  <p:clrMapOvr>
    <a:masterClrMapping/>
  </p:clrMapOvr>
  <p:transition spd="med">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0400" y="466725"/>
            <a:ext cx="9380855" cy="546100"/>
          </a:xfrm>
        </p:spPr>
        <p:txBody>
          <a:bodyPr/>
          <a:p>
            <a:r>
              <a:rPr lang="en-US" altLang="zh-CN" sz="2800" b="1"/>
              <a:t>LBP(Local Binary Patterns)</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6" name="图片 5" descr="v2-8ba548951eb9a627c45e67a654641576_720w"/>
          <p:cNvPicPr>
            <a:picLocks noChangeAspect="1"/>
          </p:cNvPicPr>
          <p:nvPr/>
        </p:nvPicPr>
        <p:blipFill>
          <a:blip r:embed="rId1"/>
          <a:stretch>
            <a:fillRect/>
          </a:stretch>
        </p:blipFill>
        <p:spPr>
          <a:xfrm>
            <a:off x="1148715" y="2355850"/>
            <a:ext cx="9629775" cy="1430020"/>
          </a:xfrm>
          <a:prstGeom prst="rect">
            <a:avLst/>
          </a:prstGeom>
        </p:spPr>
      </p:pic>
      <p:sp>
        <p:nvSpPr>
          <p:cNvPr id="8" name="文本框 7"/>
          <p:cNvSpPr txBox="1"/>
          <p:nvPr/>
        </p:nvSpPr>
        <p:spPr>
          <a:xfrm>
            <a:off x="958215" y="1333500"/>
            <a:ext cx="9820275" cy="922020"/>
          </a:xfrm>
          <a:prstGeom prst="rect">
            <a:avLst/>
          </a:prstGeom>
          <a:noFill/>
        </p:spPr>
        <p:txBody>
          <a:bodyPr wrap="square" rtlCol="0">
            <a:spAutoFit/>
          </a:bodyPr>
          <a:p>
            <a:pPr marL="342900" indent="-342900">
              <a:buFont typeface="Arial" panose="02080604020202020204" pitchFamily="34" charset="0"/>
              <a:buChar char="•"/>
            </a:pPr>
            <a:r>
              <a:rPr lang="zh-CN" altLang="en-US">
                <a:solidFill>
                  <a:srgbClr val="FF0000"/>
                </a:solidFill>
              </a:rPr>
              <a:t>The center pixel of the neighborhood is used as the threshold</a:t>
            </a:r>
            <a:endParaRPr lang="zh-CN" altLang="en-US">
              <a:solidFill>
                <a:srgbClr val="FF0000"/>
              </a:solidFill>
            </a:endParaRPr>
          </a:p>
          <a:p>
            <a:pPr marL="342900" indent="-342900">
              <a:buFont typeface="Arial" panose="02080604020202020204" pitchFamily="34" charset="0"/>
              <a:buChar char="•"/>
            </a:pPr>
            <a:r>
              <a:rPr lang="zh-CN" altLang="en-US">
                <a:solidFill>
                  <a:schemeClr val="bg1">
                    <a:lumMod val="50000"/>
                  </a:schemeClr>
                </a:solidFill>
              </a:rPr>
              <a:t>The grayscale values of the adjacent 8 pixels are</a:t>
            </a:r>
            <a:r>
              <a:rPr lang="zh-CN" altLang="en-US"/>
              <a:t> </a:t>
            </a:r>
            <a:r>
              <a:rPr lang="zh-CN" altLang="en-US">
                <a:solidFill>
                  <a:srgbClr val="FF0000"/>
                </a:solidFill>
              </a:rPr>
              <a:t>compared with their differences</a:t>
            </a:r>
            <a:endParaRPr lang="zh-CN" altLang="en-US"/>
          </a:p>
          <a:p>
            <a:pPr marL="342900" indent="-342900">
              <a:buFont typeface="Arial" panose="02080604020202020204" pitchFamily="34" charset="0"/>
              <a:buChar char="•"/>
            </a:pPr>
            <a:r>
              <a:rPr lang="zh-CN" altLang="en-US">
                <a:solidFill>
                  <a:schemeClr val="bg1">
                    <a:lumMod val="50000"/>
                  </a:schemeClr>
                </a:solidFill>
              </a:rPr>
              <a:t>8-bit binary numbers (usually converted to decimal numbers LBP codes, 256 in total)</a:t>
            </a:r>
            <a:endParaRPr lang="zh-CN" altLang="en-US">
              <a:solidFill>
                <a:schemeClr val="bg1">
                  <a:lumMod val="50000"/>
                </a:schemeClr>
              </a:solidFill>
            </a:endParaRPr>
          </a:p>
        </p:txBody>
      </p:sp>
      <p:pic>
        <p:nvPicPr>
          <p:cNvPr id="9" name="图片 8" descr="equation"/>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57730" y="4561840"/>
            <a:ext cx="7170420" cy="1108710"/>
          </a:xfrm>
          <a:prstGeom prst="rect">
            <a:avLst/>
          </a:prstGeom>
        </p:spPr>
      </p:pic>
      <p:sp>
        <p:nvSpPr>
          <p:cNvPr id="10" name="文本框 9"/>
          <p:cNvSpPr txBox="1"/>
          <p:nvPr/>
        </p:nvSpPr>
        <p:spPr>
          <a:xfrm>
            <a:off x="1142365" y="4006215"/>
            <a:ext cx="1383030" cy="368300"/>
          </a:xfrm>
          <a:prstGeom prst="rect">
            <a:avLst/>
          </a:prstGeom>
          <a:noFill/>
        </p:spPr>
        <p:txBody>
          <a:bodyPr wrap="square" rtlCol="0">
            <a:spAutoFit/>
          </a:bodyPr>
          <a:p>
            <a:pPr indent="0">
              <a:buFont typeface="Arial" panose="02080604020202020204" pitchFamily="34" charset="0"/>
              <a:buNone/>
            </a:pPr>
            <a:r>
              <a:rPr lang="zh-CN" altLang="en-US" b="1">
                <a:solidFill>
                  <a:srgbClr val="FF0000"/>
                </a:solidFill>
              </a:rPr>
              <a:t>计算公式：</a:t>
            </a:r>
            <a:endParaRPr lang="zh-CN" altLang="en-US" b="1">
              <a:solidFill>
                <a:srgbClr val="FF0000"/>
              </a:solidFill>
            </a:endParaRPr>
          </a:p>
        </p:txBody>
      </p:sp>
    </p:spTree>
  </p:cSld>
  <p:clrMapOvr>
    <a:masterClrMapping/>
  </p:clrMapOvr>
  <p:transition spd="med">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0400" y="466725"/>
            <a:ext cx="9380855" cy="546100"/>
          </a:xfrm>
        </p:spPr>
        <p:txBody>
          <a:bodyPr/>
          <a:p>
            <a:r>
              <a:rPr lang="en-US" altLang="zh-CN" sz="2800" b="1"/>
              <a:t>PDC(P</a:t>
            </a:r>
            <a:r>
              <a:rPr lang="zh-CN" altLang="en-US" sz="2800" b="1">
                <a:sym typeface="+mn-ea"/>
              </a:rPr>
              <a:t>ixel </a:t>
            </a:r>
            <a:r>
              <a:rPr lang="en-US" altLang="zh-CN" sz="2800" b="1">
                <a:sym typeface="+mn-ea"/>
              </a:rPr>
              <a:t>D</a:t>
            </a:r>
            <a:r>
              <a:rPr lang="zh-CN" altLang="en-US" sz="2800" b="1">
                <a:sym typeface="+mn-ea"/>
              </a:rPr>
              <a:t>ifference </a:t>
            </a:r>
            <a:r>
              <a:rPr lang="en-US" altLang="zh-CN" sz="2800" b="1">
                <a:sym typeface="+mn-ea"/>
              </a:rPr>
              <a:t>C</a:t>
            </a:r>
            <a:r>
              <a:rPr lang="zh-CN" altLang="en-US" sz="2800" b="1">
                <a:sym typeface="+mn-ea"/>
              </a:rPr>
              <a:t>onvolution</a:t>
            </a:r>
            <a:r>
              <a:rPr lang="en-US" altLang="zh-CN" sz="2800" b="1"/>
              <a:t>)</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image-20210925211010601"/>
          <p:cNvPicPr>
            <a:picLocks noChangeAspect="1"/>
          </p:cNvPicPr>
          <p:nvPr/>
        </p:nvPicPr>
        <p:blipFill>
          <a:blip r:embed="rId1"/>
          <a:stretch>
            <a:fillRect/>
          </a:stretch>
        </p:blipFill>
        <p:spPr>
          <a:xfrm>
            <a:off x="6503670" y="1322070"/>
            <a:ext cx="5360035" cy="4213225"/>
          </a:xfrm>
          <a:prstGeom prst="rect">
            <a:avLst/>
          </a:prstGeom>
        </p:spPr>
      </p:pic>
      <p:pic>
        <p:nvPicPr>
          <p:cNvPr id="6" name="图片 5" descr="image-20210925210629855"/>
          <p:cNvPicPr>
            <a:picLocks noChangeAspect="1"/>
          </p:cNvPicPr>
          <p:nvPr/>
        </p:nvPicPr>
        <p:blipFill>
          <a:blip r:embed="rId2"/>
          <a:stretch>
            <a:fillRect/>
          </a:stretch>
        </p:blipFill>
        <p:spPr>
          <a:xfrm>
            <a:off x="156210" y="1780540"/>
            <a:ext cx="6477000" cy="3655060"/>
          </a:xfrm>
          <a:prstGeom prst="rect">
            <a:avLst/>
          </a:prstGeom>
        </p:spPr>
      </p:pic>
    </p:spTree>
  </p:cSld>
  <p:clrMapOvr>
    <a:masterClrMapping/>
  </p:clrMapOvr>
  <p:transition spd="med">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800" b="1"/>
              <a:t>Three of PDC</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605155" y="1583055"/>
            <a:ext cx="5151755" cy="1651000"/>
          </a:xfrm>
          <a:prstGeom prst="rect">
            <a:avLst/>
          </a:prstGeom>
        </p:spPr>
      </p:pic>
      <p:pic>
        <p:nvPicPr>
          <p:cNvPr id="7" name="图片 6"/>
          <p:cNvPicPr>
            <a:picLocks noChangeAspect="1"/>
          </p:cNvPicPr>
          <p:nvPr/>
        </p:nvPicPr>
        <p:blipFill>
          <a:blip r:embed="rId2"/>
          <a:stretch>
            <a:fillRect/>
          </a:stretch>
        </p:blipFill>
        <p:spPr>
          <a:xfrm>
            <a:off x="287020" y="3652520"/>
            <a:ext cx="5788660" cy="1737360"/>
          </a:xfrm>
          <a:prstGeom prst="rect">
            <a:avLst/>
          </a:prstGeom>
        </p:spPr>
      </p:pic>
      <p:pic>
        <p:nvPicPr>
          <p:cNvPr id="8" name="图片 7"/>
          <p:cNvPicPr>
            <a:picLocks noChangeAspect="1"/>
          </p:cNvPicPr>
          <p:nvPr/>
        </p:nvPicPr>
        <p:blipFill>
          <a:blip r:embed="rId3"/>
          <a:stretch>
            <a:fillRect/>
          </a:stretch>
        </p:blipFill>
        <p:spPr>
          <a:xfrm>
            <a:off x="6075680" y="1475740"/>
            <a:ext cx="5758815" cy="3905885"/>
          </a:xfrm>
          <a:prstGeom prst="rect">
            <a:avLst/>
          </a:prstGeom>
        </p:spPr>
      </p:pic>
    </p:spTree>
  </p:cSld>
  <p:clrMapOvr>
    <a:masterClrMapping/>
  </p:clrMapOvr>
  <p:transition spd="med">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0400" y="406400"/>
            <a:ext cx="9380855" cy="606425"/>
          </a:xfrm>
        </p:spPr>
        <p:txBody>
          <a:bodyPr/>
          <a:p>
            <a:r>
              <a:rPr lang="en-US" altLang="zh-CN" sz="2800" b="1"/>
              <a:t>Converting APDC to Vanilla Convolution</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550545" y="1591945"/>
            <a:ext cx="4505325" cy="1247775"/>
          </a:xfrm>
          <a:prstGeom prst="rect">
            <a:avLst/>
          </a:prstGeom>
        </p:spPr>
      </p:pic>
      <p:pic>
        <p:nvPicPr>
          <p:cNvPr id="6" name="图片 5"/>
          <p:cNvPicPr>
            <a:picLocks noChangeAspect="1"/>
          </p:cNvPicPr>
          <p:nvPr/>
        </p:nvPicPr>
        <p:blipFill>
          <a:blip r:embed="rId2"/>
          <a:stretch>
            <a:fillRect/>
          </a:stretch>
        </p:blipFill>
        <p:spPr>
          <a:xfrm>
            <a:off x="167640" y="3423920"/>
            <a:ext cx="4948555" cy="1586230"/>
          </a:xfrm>
          <a:prstGeom prst="rect">
            <a:avLst/>
          </a:prstGeom>
        </p:spPr>
      </p:pic>
      <p:pic>
        <p:nvPicPr>
          <p:cNvPr id="7" name="图片 6"/>
          <p:cNvPicPr>
            <a:picLocks noChangeAspect="1"/>
          </p:cNvPicPr>
          <p:nvPr/>
        </p:nvPicPr>
        <p:blipFill>
          <a:blip r:embed="rId3"/>
          <a:stretch>
            <a:fillRect/>
          </a:stretch>
        </p:blipFill>
        <p:spPr>
          <a:xfrm>
            <a:off x="5830570" y="1687830"/>
            <a:ext cx="5433060" cy="2734310"/>
          </a:xfrm>
          <a:prstGeom prst="rect">
            <a:avLst/>
          </a:prstGeom>
        </p:spPr>
      </p:pic>
      <p:sp>
        <p:nvSpPr>
          <p:cNvPr id="8" name="文本框 7"/>
          <p:cNvSpPr txBox="1"/>
          <p:nvPr/>
        </p:nvSpPr>
        <p:spPr>
          <a:xfrm>
            <a:off x="7420610" y="4811395"/>
            <a:ext cx="1944370" cy="368300"/>
          </a:xfrm>
          <a:prstGeom prst="rect">
            <a:avLst/>
          </a:prstGeom>
          <a:noFill/>
          <a:ln w="28575">
            <a:solidFill>
              <a:srgbClr val="FF0000"/>
            </a:solidFill>
            <a:prstDash val="sysDot"/>
          </a:ln>
        </p:spPr>
        <p:txBody>
          <a:bodyPr wrap="none" rtlCol="0" anchor="t">
            <a:spAutoFit/>
          </a:bodyPr>
          <a:p>
            <a:pPr indent="0" algn="l">
              <a:buFont typeface="Arial" panose="02080604020202020204" pitchFamily="34" charset="0"/>
              <a:buNone/>
            </a:pPr>
            <a:r>
              <a:rPr lang="zh-CN" altLang="en-US" b="1">
                <a:solidFill>
                  <a:srgbClr val="FF0000"/>
                </a:solidFill>
                <a:sym typeface="+mn-ea"/>
              </a:rPr>
              <a:t>Efficient！！！</a:t>
            </a:r>
            <a:endParaRPr lang="zh-CN" altLang="en-US" b="1">
              <a:solidFill>
                <a:srgbClr val="FF0000"/>
              </a:solidFill>
              <a:sym typeface="+mn-ea"/>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0400" y="406400"/>
            <a:ext cx="9380855" cy="606425"/>
          </a:xfrm>
        </p:spPr>
        <p:txBody>
          <a:bodyPr/>
          <a:p>
            <a:r>
              <a:rPr lang="en-US" altLang="zh-CN" sz="2800" b="1"/>
              <a:t>Converting CPDC to Vanilla Convolution</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550545" y="1591945"/>
            <a:ext cx="4505325" cy="1247775"/>
          </a:xfrm>
          <a:prstGeom prst="rect">
            <a:avLst/>
          </a:prstGeom>
        </p:spPr>
      </p:pic>
      <p:pic>
        <p:nvPicPr>
          <p:cNvPr id="3" name="图片 2"/>
          <p:cNvPicPr>
            <a:picLocks noChangeAspect="1"/>
          </p:cNvPicPr>
          <p:nvPr/>
        </p:nvPicPr>
        <p:blipFill>
          <a:blip r:embed="rId2"/>
          <a:stretch>
            <a:fillRect/>
          </a:stretch>
        </p:blipFill>
        <p:spPr>
          <a:xfrm>
            <a:off x="113030" y="3632835"/>
            <a:ext cx="5788660" cy="1737360"/>
          </a:xfrm>
          <a:prstGeom prst="rect">
            <a:avLst/>
          </a:prstGeom>
        </p:spPr>
      </p:pic>
      <p:pic>
        <p:nvPicPr>
          <p:cNvPr id="9" name="图片 8"/>
          <p:cNvPicPr>
            <a:picLocks noChangeAspect="1"/>
          </p:cNvPicPr>
          <p:nvPr/>
        </p:nvPicPr>
        <p:blipFill>
          <a:blip r:embed="rId3"/>
          <a:stretch>
            <a:fillRect/>
          </a:stretch>
        </p:blipFill>
        <p:spPr>
          <a:xfrm>
            <a:off x="5901690" y="2017395"/>
            <a:ext cx="6076950" cy="3352800"/>
          </a:xfrm>
          <a:prstGeom prst="rect">
            <a:avLst/>
          </a:prstGeom>
        </p:spPr>
      </p:pic>
    </p:spTree>
  </p:cSld>
  <p:clrMapOvr>
    <a:masterClrMapping/>
  </p:clrMapOvr>
  <p:transition spd="med">
    <p:cut/>
  </p:transition>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SLIDE_MODEL_TYPE" val="cover"/>
</p:tagLst>
</file>

<file path=ppt/theme/theme1.xml><?xml version="1.0" encoding="utf-8"?>
<a:theme xmlns:a="http://schemas.openxmlformats.org/drawingml/2006/main" name="默认设计模板">
  <a:themeElements>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fontScheme name="默认设计模板">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defRPr>
        </a:defPPr>
      </a:lstStyle>
    </a:lnDef>
  </a:objectDefaults>
  <a:extraClrSchemeLst>
    <a:extraClrScheme>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1830</Words>
  <Application>WPS 演示</Application>
  <PresentationFormat>宽屏</PresentationFormat>
  <Paragraphs>130</Paragraphs>
  <Slides>26</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26</vt:i4>
      </vt:variant>
    </vt:vector>
  </HeadingPairs>
  <TitlesOfParts>
    <vt:vector size="41" baseType="lpstr">
      <vt:lpstr>Arial</vt:lpstr>
      <vt:lpstr>SimSun</vt:lpstr>
      <vt:lpstr>Wingdings</vt:lpstr>
      <vt:lpstr>Calibri</vt:lpstr>
      <vt:lpstr>DejaVu Sans</vt:lpstr>
      <vt:lpstr>文泉驿微米黑</vt:lpstr>
      <vt:lpstr>Microsoft YaHei</vt:lpstr>
      <vt:lpstr>华文中宋</vt:lpstr>
      <vt:lpstr>Calibri Light</vt:lpstr>
      <vt:lpstr>Nimbus Roman No9 L</vt:lpstr>
      <vt:lpstr>Microsoft YaHei</vt:lpstr>
      <vt:lpstr>Arial Unicode MS</vt:lpstr>
      <vt:lpstr>SimSun</vt:lpstr>
      <vt:lpstr>OpenSymbol</vt:lpstr>
      <vt:lpstr>默认设计模板</vt:lpstr>
      <vt:lpstr>PowerPoint 演示文稿</vt:lpstr>
      <vt:lpstr>Introduction</vt:lpstr>
      <vt:lpstr>Related Work</vt:lpstr>
      <vt:lpstr>PiDiNet Compare with CNN</vt:lpstr>
      <vt:lpstr>LBP(Local Binary Patterns)</vt:lpstr>
      <vt:lpstr>PDC(Pixel Difference Convolution)</vt:lpstr>
      <vt:lpstr>Three of PDC</vt:lpstr>
      <vt:lpstr>Converting APDC to Vanilla Convolution</vt:lpstr>
      <vt:lpstr>Converting CPDC to Vanilla Convolution</vt:lpstr>
      <vt:lpstr>Converting RPDC to Vanilla Convolution</vt:lpstr>
      <vt:lpstr>APDC Code</vt:lpstr>
      <vt:lpstr>PowerPoint 演示文稿</vt:lpstr>
      <vt:lpstr>Block_x_y</vt:lpstr>
      <vt:lpstr>CDCM</vt:lpstr>
      <vt:lpstr>CSAM</vt:lpstr>
      <vt:lpstr>PowerPoint 演示文稿</vt:lpstr>
      <vt:lpstr>Loss Function(Edge Map)</vt:lpstr>
      <vt:lpstr>Experiments</vt:lpstr>
      <vt:lpstr>Comparison with State-of-the-arts</vt:lpstr>
      <vt:lpstr>Paper Examples</vt:lpstr>
      <vt:lpstr>My Examples</vt:lpstr>
      <vt:lpstr>My Examples</vt:lpstr>
      <vt:lpstr>My Examples</vt:lpstr>
      <vt:lpstr>My Examples</vt:lpstr>
      <vt:lpstr>Further Reading</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yuyouyu</cp:lastModifiedBy>
  <cp:revision>494</cp:revision>
  <dcterms:created xsi:type="dcterms:W3CDTF">2021-10-05T13:44:35Z</dcterms:created>
  <dcterms:modified xsi:type="dcterms:W3CDTF">2021-10-05T13:44:35Z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2052-11.1.0.10702</vt:lpwstr>
  </property>
</Properties>
</file>